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256" r:id="rId5"/>
    <p:sldId id="2037" r:id="rId6"/>
    <p:sldId id="2038" r:id="rId7"/>
    <p:sldId id="397" r:id="rId8"/>
    <p:sldId id="2039"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F95F57-0545-B2C3-B532-EA5CE362CDC1}" name="Keita Onabuta" initials="KO" userId="S::keonabut@microsoft.com::97080511-7d8b-4fe8-8752-5812d05def3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9BF00B"/>
    <a:srgbClr val="8661C5"/>
    <a:srgbClr val="D59DFF"/>
    <a:srgbClr val="243A5E"/>
    <a:srgbClr val="666666"/>
    <a:srgbClr val="000000"/>
    <a:srgbClr val="FFFFFF"/>
    <a:srgbClr val="50E6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5"/>
    <p:restoredTop sz="75640"/>
  </p:normalViewPr>
  <p:slideViewPr>
    <p:cSldViewPr snapToGrid="0">
      <p:cViewPr varScale="1">
        <p:scale>
          <a:sx n="114" d="100"/>
          <a:sy n="114" d="100"/>
        </p:scale>
        <p:origin x="200" y="1320"/>
      </p:cViewPr>
      <p:guideLst/>
    </p:cSldViewPr>
  </p:slideViewPr>
  <p:notesTextViewPr>
    <p:cViewPr>
      <p:scale>
        <a:sx n="1" d="1"/>
        <a:sy n="1" d="1"/>
      </p:scale>
      <p:origin x="0" y="0"/>
    </p:cViewPr>
  </p:notesTextViewPr>
  <p:notesViewPr>
    <p:cSldViewPr snapToGrid="0">
      <p:cViewPr>
        <p:scale>
          <a:sx n="1" d="2"/>
          <a:sy n="1" d="2"/>
        </p:scale>
        <p:origin x="4040" y="35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5/2/22 9:24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5/2/22 9:23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7010">
              <a:spcAft>
                <a:spcPts val="345"/>
              </a:spcAft>
              <a:defRPr/>
            </a:pPr>
            <a:endParaRPr lang="en-US" sz="900" dirty="0">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4704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9015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9015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7044" rtl="0" eaLnBrk="1" fontAlgn="auto" latinLnBrk="0" hangingPunct="1">
              <a:lnSpc>
                <a:spcPct val="100000"/>
              </a:lnSpc>
              <a:spcBef>
                <a:spcPts val="0"/>
              </a:spcBef>
              <a:spcAft>
                <a:spcPts val="0"/>
              </a:spcAft>
              <a:buClrTx/>
              <a:buSzTx/>
              <a:buFontTx/>
              <a:buNone/>
              <a:tabLst/>
              <a:defRPr/>
            </a:pPr>
            <a:fld id="{9C6ED2BE-1640-4573-97DB-C42C6E9A5A33}"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7044" rtl="0" eaLnBrk="1" fontAlgn="auto" latinLnBrk="0" hangingPunct="1">
                <a:lnSpc>
                  <a:spcPct val="100000"/>
                </a:lnSpc>
                <a:spcBef>
                  <a:spcPts val="0"/>
                </a:spcBef>
                <a:spcAft>
                  <a:spcPts val="0"/>
                </a:spcAft>
                <a:buClrTx/>
                <a:buSzTx/>
                <a:buFontTx/>
                <a:buNone/>
                <a:tabLst/>
                <a:defRPr/>
              </a:pPr>
              <a:t>5/2/22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704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704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417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5/2/22 9:24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031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22E50C-A288-42A2-B731-AA2D674CC45F}" type="slidenum">
              <a:rPr lang="en-US" smtClean="0"/>
              <a:t>4</a:t>
            </a:fld>
            <a:endParaRPr lang="en-US"/>
          </a:p>
        </p:txBody>
      </p:sp>
    </p:spTree>
    <p:extLst>
      <p:ext uri="{BB962C8B-B14F-4D97-AF65-F5344CB8AC3E}">
        <p14:creationId xmlns:p14="http://schemas.microsoft.com/office/powerpoint/2010/main" val="2908056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noProof="1"/>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noProof="1"/>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ltLang="ja-JP"/>
              <a:t>Click to edit Master title style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ltLang="ja-JP"/>
              <a:t>Click to edit Master title style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ltLang="ja-JP"/>
              <a:t>Click to edit Master title style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24301"/>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rgbClr val="50E6FF"/>
                </a:solidFill>
                <a:effectLst/>
                <a:latin typeface="Yu Gothic UI" panose="020B0500000000000000" pitchFamily="34" charset="-128"/>
                <a:ea typeface="Yu Gothic UI" panose="020B0500000000000000" pitchFamily="34" charset="-128"/>
                <a:cs typeface="Segoe UI" pitchFamily="34" charset="0"/>
              </a:defRPr>
            </a:lvl1pPr>
          </a:lstStyle>
          <a:p>
            <a:r>
              <a:rPr lang="en-US" altLang="ja-JP" noProof="1"/>
              <a:t>Section title</a:t>
            </a:r>
            <a:endParaRPr lang="ja-JP" altLang="en-US" noProof="1"/>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ja-JP" noProof="1"/>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ja-JP" altLang="en-US" noProof="1"/>
          </a:p>
        </p:txBody>
      </p:sp>
      <p:sp>
        <p:nvSpPr>
          <p:cNvPr id="5" name="Text Placeholder 6">
            <a:extLst>
              <a:ext uri="{FF2B5EF4-FFF2-40B4-BE49-F238E27FC236}">
                <a16:creationId xmlns:a16="http://schemas.microsoft.com/office/drawing/2014/main" id="{8280E515-0833-2445-8FE1-ED098BE7A34B}"/>
              </a:ext>
            </a:extLst>
          </p:cNvPr>
          <p:cNvSpPr>
            <a:spLocks noGrp="1"/>
          </p:cNvSpPr>
          <p:nvPr>
            <p:ph type="body" sz="quarter" idx="11"/>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7829D-F667-0542-8EE6-089FFBC97CD4}"/>
              </a:ext>
            </a:extLst>
          </p:cNvPr>
          <p:cNvPicPr>
            <a:picLocks noChangeAspect="1"/>
          </p:cNvPicPr>
          <p:nvPr userDrawn="1"/>
        </p:nvPicPr>
        <p:blipFill>
          <a:blip r:embed="rId2"/>
          <a:stretch>
            <a:fillRect/>
          </a:stretch>
        </p:blipFill>
        <p:spPr>
          <a:xfrm>
            <a:off x="-1" y="0"/>
            <a:ext cx="12193471" cy="6858000"/>
          </a:xfrm>
          <a:prstGeom prst="rect">
            <a:avLst/>
          </a:prstGeom>
        </p:spPr>
      </p:pic>
      <p:pic>
        <p:nvPicPr>
          <p:cNvPr id="4" name="Picture 3">
            <a:extLst>
              <a:ext uri="{FF2B5EF4-FFF2-40B4-BE49-F238E27FC236}">
                <a16:creationId xmlns:a16="http://schemas.microsoft.com/office/drawing/2014/main" id="{D628F965-7F77-574B-B088-FE36CDC1E3B9}"/>
              </a:ext>
            </a:extLst>
          </p:cNvPr>
          <p:cNvPicPr>
            <a:picLocks noChangeAspect="1"/>
          </p:cNvPicPr>
          <p:nvPr userDrawn="1"/>
        </p:nvPicPr>
        <p:blipFill>
          <a:blip r:embed="rId3"/>
          <a:stretch>
            <a:fillRect/>
          </a:stretch>
        </p:blipFill>
        <p:spPr>
          <a:xfrm>
            <a:off x="0" y="0"/>
            <a:ext cx="12193471" cy="6858000"/>
          </a:xfrm>
          <a:prstGeom prst="rect">
            <a:avLst/>
          </a:prstGeom>
        </p:spPr>
      </p:pic>
      <p:pic>
        <p:nvPicPr>
          <p:cNvPr id="5" name="Picture 4">
            <a:extLst>
              <a:ext uri="{FF2B5EF4-FFF2-40B4-BE49-F238E27FC236}">
                <a16:creationId xmlns:a16="http://schemas.microsoft.com/office/drawing/2014/main" id="{4787236E-A4A6-9A4C-A65D-2B0A915178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561468" y="2430366"/>
            <a:ext cx="5067591" cy="1997267"/>
          </a:xfrm>
          <a:prstGeom prst="rect">
            <a:avLst/>
          </a:prstGeom>
        </p:spPr>
      </p:pic>
    </p:spTree>
    <p:extLst>
      <p:ext uri="{BB962C8B-B14F-4D97-AF65-F5344CB8AC3E}">
        <p14:creationId xmlns:p14="http://schemas.microsoft.com/office/powerpoint/2010/main" val="2895025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B985DB6A-11BB-D945-A45D-CE45F624CE59}"/>
              </a:ext>
            </a:extLst>
          </p:cNvPr>
          <p:cNvSpPr txBox="1">
            <a:spLocks noChangeArrowheads="1"/>
          </p:cNvSpPr>
          <p:nvPr userDrawn="1"/>
        </p:nvSpPr>
        <p:spPr bwMode="blackWhite">
          <a:xfrm>
            <a:off x="584200" y="5961261"/>
            <a:ext cx="6786984" cy="30777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200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1551D7C6-273F-9B41-BB11-273701A4FF7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62204" y="2430366"/>
            <a:ext cx="5067591" cy="1997267"/>
          </a:xfrm>
          <a:prstGeom prst="rect">
            <a:avLst/>
          </a:prstGeom>
        </p:spPr>
      </p:pic>
    </p:spTree>
    <p:extLst>
      <p:ext uri="{BB962C8B-B14F-4D97-AF65-F5344CB8AC3E}">
        <p14:creationId xmlns:p14="http://schemas.microsoft.com/office/powerpoint/2010/main" val="1073632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ltLang="ja-JP"/>
              <a:t>Click icon to add picture</a:t>
            </a:r>
            <a:endParaRPr lang="en-US"/>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ltLang="ja-JP"/>
              <a:t>Click icon to add picture</a:t>
            </a:r>
            <a:endParaRPr lang="en-US"/>
          </a:p>
        </p:txBody>
      </p:sp>
    </p:spTree>
    <p:extLst>
      <p:ext uri="{BB962C8B-B14F-4D97-AF65-F5344CB8AC3E}">
        <p14:creationId xmlns:p14="http://schemas.microsoft.com/office/powerpoint/2010/main" val="76392611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613852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ltLang="ja-JP"/>
              <a:t>Click to edit Master title style</a:t>
            </a:r>
            <a:endParaRPr lang="en-US" dirty="0"/>
          </a:p>
        </p:txBody>
      </p:sp>
      <p:sp>
        <p:nvSpPr>
          <p:cNvPr id="8" name="Text Placeholder 6">
            <a:extLst>
              <a:ext uri="{FF2B5EF4-FFF2-40B4-BE49-F238E27FC236}">
                <a16:creationId xmlns:a16="http://schemas.microsoft.com/office/drawing/2014/main" id="{D696E6B6-4BCD-A546-9930-0DEEDF0EEF34}"/>
              </a:ext>
            </a:extLst>
          </p:cNvPr>
          <p:cNvSpPr>
            <a:spLocks noGrp="1"/>
          </p:cNvSpPr>
          <p:nvPr>
            <p:ph type="body" sz="quarter" idx="11"/>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590E09-5B32-9144-A696-14CE9F0659D0}"/>
              </a:ext>
            </a:extLst>
          </p:cNvPr>
          <p:cNvSpPr/>
          <p:nvPr userDrawn="1"/>
        </p:nvSpPr>
        <p:spPr bwMode="auto">
          <a:xfrm>
            <a:off x="0" y="0"/>
            <a:ext cx="12192000" cy="1393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noProof="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ltLang="ja-JP"/>
              <a:t>Click to edit Master title style</a:t>
            </a:r>
            <a:endParaRPr lang="en-US" dirty="0"/>
          </a:p>
        </p:txBody>
      </p:sp>
      <p:sp>
        <p:nvSpPr>
          <p:cNvPr id="7" name="Text Placeholder 3">
            <a:extLst>
              <a:ext uri="{FF2B5EF4-FFF2-40B4-BE49-F238E27FC236}">
                <a16:creationId xmlns:a16="http://schemas.microsoft.com/office/drawing/2014/main" id="{8E256471-854A-9C4C-A898-ADCD92749787}"/>
              </a:ext>
            </a:extLst>
          </p:cNvPr>
          <p:cNvSpPr>
            <a:spLocks noGrp="1"/>
          </p:cNvSpPr>
          <p:nvPr>
            <p:ph type="body" sz="quarter" idx="11"/>
          </p:nvPr>
        </p:nvSpPr>
        <p:spPr>
          <a:xfrm>
            <a:off x="586390" y="170200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ja-JP" altLang="en-US" noProof="1"/>
          </a:p>
        </p:txBody>
      </p:sp>
      <p:sp>
        <p:nvSpPr>
          <p:cNvPr id="8" name="Text Placeholder 6">
            <a:extLst>
              <a:ext uri="{FF2B5EF4-FFF2-40B4-BE49-F238E27FC236}">
                <a16:creationId xmlns:a16="http://schemas.microsoft.com/office/drawing/2014/main" id="{71BE122A-FD69-B145-827A-42A6E3BF16B3}"/>
              </a:ext>
            </a:extLst>
          </p:cNvPr>
          <p:cNvSpPr>
            <a:spLocks noGrp="1"/>
          </p:cNvSpPr>
          <p:nvPr>
            <p:ph type="body" sz="quarter" idx="12"/>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3155721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590E09-5B32-9144-A696-14CE9F0659D0}"/>
              </a:ext>
            </a:extLst>
          </p:cNvPr>
          <p:cNvSpPr/>
          <p:nvPr userDrawn="1"/>
        </p:nvSpPr>
        <p:spPr bwMode="auto">
          <a:xfrm>
            <a:off x="0" y="0"/>
            <a:ext cx="12192000" cy="1393902"/>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noProof="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ltLang="ja-JP" noProof="1"/>
              <a:t>Click to edit Master title style</a:t>
            </a:r>
            <a:endParaRPr lang="en-US" noProof="1"/>
          </a:p>
        </p:txBody>
      </p:sp>
      <p:sp>
        <p:nvSpPr>
          <p:cNvPr id="5" name="Text Placeholder 3">
            <a:extLst>
              <a:ext uri="{FF2B5EF4-FFF2-40B4-BE49-F238E27FC236}">
                <a16:creationId xmlns:a16="http://schemas.microsoft.com/office/drawing/2014/main" id="{A9AB0029-FA5D-424E-9BCE-E898209E95C9}"/>
              </a:ext>
            </a:extLst>
          </p:cNvPr>
          <p:cNvSpPr>
            <a:spLocks noGrp="1"/>
          </p:cNvSpPr>
          <p:nvPr>
            <p:ph type="body" sz="quarter" idx="11"/>
          </p:nvPr>
        </p:nvSpPr>
        <p:spPr>
          <a:xfrm>
            <a:off x="586390" y="170200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ja-JP" altLang="en-US" noProof="1"/>
          </a:p>
        </p:txBody>
      </p:sp>
      <p:sp>
        <p:nvSpPr>
          <p:cNvPr id="6" name="Text Placeholder 6">
            <a:extLst>
              <a:ext uri="{FF2B5EF4-FFF2-40B4-BE49-F238E27FC236}">
                <a16:creationId xmlns:a16="http://schemas.microsoft.com/office/drawing/2014/main" id="{ED58DD83-9F57-9244-A46F-82BF411102CB}"/>
              </a:ext>
            </a:extLst>
          </p:cNvPr>
          <p:cNvSpPr>
            <a:spLocks noGrp="1"/>
          </p:cNvSpPr>
          <p:nvPr>
            <p:ph type="body" sz="quarter" idx="12"/>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3505991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590E09-5B32-9144-A696-14CE9F0659D0}"/>
              </a:ext>
            </a:extLst>
          </p:cNvPr>
          <p:cNvSpPr/>
          <p:nvPr userDrawn="1"/>
        </p:nvSpPr>
        <p:spPr bwMode="auto">
          <a:xfrm>
            <a:off x="0" y="0"/>
            <a:ext cx="12192000" cy="1393902"/>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noProof="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ltLang="ja-JP"/>
              <a:t>Click to edit Master title style</a:t>
            </a:r>
            <a:endParaRPr lang="en-US" dirty="0"/>
          </a:p>
        </p:txBody>
      </p:sp>
      <p:sp>
        <p:nvSpPr>
          <p:cNvPr id="5" name="Text Placeholder 3">
            <a:extLst>
              <a:ext uri="{FF2B5EF4-FFF2-40B4-BE49-F238E27FC236}">
                <a16:creationId xmlns:a16="http://schemas.microsoft.com/office/drawing/2014/main" id="{551AD9A1-11C2-1C46-8BCB-972F68187281}"/>
              </a:ext>
            </a:extLst>
          </p:cNvPr>
          <p:cNvSpPr>
            <a:spLocks noGrp="1"/>
          </p:cNvSpPr>
          <p:nvPr>
            <p:ph type="body" sz="quarter" idx="11"/>
          </p:nvPr>
        </p:nvSpPr>
        <p:spPr>
          <a:xfrm>
            <a:off x="586390" y="170200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ja-JP" altLang="en-US" noProof="1"/>
          </a:p>
        </p:txBody>
      </p:sp>
      <p:sp>
        <p:nvSpPr>
          <p:cNvPr id="6" name="Text Placeholder 6">
            <a:extLst>
              <a:ext uri="{FF2B5EF4-FFF2-40B4-BE49-F238E27FC236}">
                <a16:creationId xmlns:a16="http://schemas.microsoft.com/office/drawing/2014/main" id="{238E051E-FDDD-D242-8396-00BADDF4BEE3}"/>
              </a:ext>
            </a:extLst>
          </p:cNvPr>
          <p:cNvSpPr>
            <a:spLocks noGrp="1"/>
          </p:cNvSpPr>
          <p:nvPr>
            <p:ph type="body" sz="quarter" idx="12"/>
          </p:nvPr>
        </p:nvSpPr>
        <p:spPr>
          <a:xfrm>
            <a:off x="588263" y="6490010"/>
            <a:ext cx="10783887" cy="246221"/>
          </a:xfrm>
        </p:spPr>
        <p:txBody>
          <a:bodyPr/>
          <a:lstStyle>
            <a:lvl1pPr marL="0" indent="0">
              <a:buNone/>
              <a:defRPr sz="1600"/>
            </a:lvl1pPr>
          </a:lstStyle>
          <a:p>
            <a:pPr lvl="0"/>
            <a:r>
              <a:rPr kumimoji="1" lang="en-US" altLang="ja-JP" noProof="1"/>
              <a:t>Click to edit Master text styles</a:t>
            </a:r>
          </a:p>
        </p:txBody>
      </p:sp>
    </p:spTree>
    <p:extLst>
      <p:ext uri="{BB962C8B-B14F-4D97-AF65-F5344CB8AC3E}">
        <p14:creationId xmlns:p14="http://schemas.microsoft.com/office/powerpoint/2010/main" val="2835115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4F61-2200-434E-A82E-48A80DBA7DC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en-US" altLang="ja-JP"/>
              <a:t>Click to edit Master title style</a:t>
            </a:r>
            <a:endParaRPr kumimoji="1" lang="ja-JP" altLang="en-US"/>
          </a:p>
        </p:txBody>
      </p:sp>
      <p:sp>
        <p:nvSpPr>
          <p:cNvPr id="3" name="Subtitle 2">
            <a:extLst>
              <a:ext uri="{FF2B5EF4-FFF2-40B4-BE49-F238E27FC236}">
                <a16:creationId xmlns:a16="http://schemas.microsoft.com/office/drawing/2014/main" id="{02A59CB5-1A4F-8B49-A9FC-A3654C6073D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Click to edit Master subtitle style</a:t>
            </a:r>
            <a:endParaRPr kumimoji="1" lang="ja-JP" altLang="en-US"/>
          </a:p>
        </p:txBody>
      </p:sp>
    </p:spTree>
    <p:extLst>
      <p:ext uri="{BB962C8B-B14F-4D97-AF65-F5344CB8AC3E}">
        <p14:creationId xmlns:p14="http://schemas.microsoft.com/office/powerpoint/2010/main" val="31576953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ED2C-615C-2545-AD57-58EFED767D4E}"/>
              </a:ext>
            </a:extLst>
          </p:cNvPr>
          <p:cNvSpPr>
            <a:spLocks noGrp="1"/>
          </p:cNvSpPr>
          <p:nvPr>
            <p:ph type="title"/>
          </p:nvPr>
        </p:nvSpPr>
        <p:spPr>
          <a:xfrm>
            <a:off x="838200" y="365125"/>
            <a:ext cx="10515600" cy="1325563"/>
          </a:xfrm>
          <a:prstGeom prst="rect">
            <a:avLst/>
          </a:prstGeom>
        </p:spPr>
        <p:txBody>
          <a:bodyPr/>
          <a:lstStyle/>
          <a:p>
            <a:r>
              <a:rPr kumimoji="1" lang="en-US" altLang="ja-JP"/>
              <a:t>Click to edit Master title style</a:t>
            </a:r>
            <a:endParaRPr kumimoji="1" lang="ja-JP" altLang="en-US"/>
          </a:p>
        </p:txBody>
      </p:sp>
      <p:sp>
        <p:nvSpPr>
          <p:cNvPr id="3" name="Content Placeholder 2">
            <a:extLst>
              <a:ext uri="{FF2B5EF4-FFF2-40B4-BE49-F238E27FC236}">
                <a16:creationId xmlns:a16="http://schemas.microsoft.com/office/drawing/2014/main" id="{FFE3BC4B-942E-774A-B03D-CE467F576531}"/>
              </a:ext>
            </a:extLst>
          </p:cNvPr>
          <p:cNvSpPr>
            <a:spLocks noGrp="1"/>
          </p:cNvSpPr>
          <p:nvPr>
            <p:ph idx="1"/>
          </p:nvPr>
        </p:nvSpPr>
        <p:spPr>
          <a:xfrm>
            <a:off x="838200" y="1825625"/>
            <a:ext cx="10515600" cy="4351338"/>
          </a:xfrm>
          <a:prstGeom prst="rect">
            <a:avLst/>
          </a:prstGeo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2967907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A9BA-9E2D-804A-AF54-D0D5681C93F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en-US" altLang="ja-JP"/>
              <a:t>Click to edit Master title style</a:t>
            </a:r>
            <a:endParaRPr kumimoji="1" lang="ja-JP" altLang="en-US"/>
          </a:p>
        </p:txBody>
      </p:sp>
      <p:sp>
        <p:nvSpPr>
          <p:cNvPr id="3" name="Text Placeholder 2">
            <a:extLst>
              <a:ext uri="{FF2B5EF4-FFF2-40B4-BE49-F238E27FC236}">
                <a16:creationId xmlns:a16="http://schemas.microsoft.com/office/drawing/2014/main" id="{A163E876-3986-5C4B-A634-D70DA74BF10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a:t>Click to edit Master text styles</a:t>
            </a:r>
          </a:p>
        </p:txBody>
      </p:sp>
    </p:spTree>
    <p:extLst>
      <p:ext uri="{BB962C8B-B14F-4D97-AF65-F5344CB8AC3E}">
        <p14:creationId xmlns:p14="http://schemas.microsoft.com/office/powerpoint/2010/main" val="22307947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ja-JP" noProof="1"/>
              <a:t>Click to edit Master title style</a:t>
            </a:r>
            <a:endParaRPr lang="en-US" noProof="1"/>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ja-JP" noProof="1"/>
              <a:t>Click to edit Master text styles</a:t>
            </a:r>
          </a:p>
          <a:p>
            <a:pPr lvl="1"/>
            <a:r>
              <a:rPr lang="en-US" altLang="ja-JP" noProof="1"/>
              <a:t>Second level</a:t>
            </a:r>
          </a:p>
          <a:p>
            <a:pPr lvl="2"/>
            <a:r>
              <a:rPr lang="en-US" altLang="ja-JP" noProof="1"/>
              <a:t>Third level</a:t>
            </a:r>
          </a:p>
          <a:p>
            <a:pPr lvl="3"/>
            <a:r>
              <a:rPr lang="en-US" altLang="ja-JP" noProof="1"/>
              <a:t>Fourth level</a:t>
            </a:r>
          </a:p>
          <a:p>
            <a:pPr lvl="4"/>
            <a:r>
              <a:rPr lang="en-US" altLang="ja-JP" noProof="1"/>
              <a:t>Fifth level</a:t>
            </a:r>
            <a:endParaRPr lang="en-US" noProof="1"/>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240" r:id="rId2"/>
    <p:sldLayoutId id="2147484639" r:id="rId3"/>
    <p:sldLayoutId id="2147485230" r:id="rId4"/>
    <p:sldLayoutId id="2147485231" r:id="rId5"/>
    <p:sldLayoutId id="2147485232" r:id="rId6"/>
    <p:sldLayoutId id="2147485216" r:id="rId7"/>
    <p:sldLayoutId id="2147485217" r:id="rId8"/>
    <p:sldLayoutId id="2147485218" r:id="rId9"/>
    <p:sldLayoutId id="2147485137" r:id="rId10"/>
    <p:sldLayoutId id="2147485138" r:id="rId11"/>
    <p:sldLayoutId id="2147485139" r:id="rId12"/>
    <p:sldLayoutId id="2147485140" r:id="rId13"/>
    <p:sldLayoutId id="2147485141" r:id="rId14"/>
    <p:sldLayoutId id="2147485142" r:id="rId15"/>
    <p:sldLayoutId id="2147484249" r:id="rId16"/>
    <p:sldLayoutId id="2147484640" r:id="rId17"/>
    <p:sldLayoutId id="2147484584" r:id="rId18"/>
    <p:sldLayoutId id="2147484583" r:id="rId19"/>
    <p:sldLayoutId id="2147484671" r:id="rId20"/>
    <p:sldLayoutId id="2147484673" r:id="rId21"/>
    <p:sldLayoutId id="2147484299" r:id="rId22"/>
    <p:sldLayoutId id="2147485212" r:id="rId23"/>
    <p:sldLayoutId id="2147485213" r:id="rId24"/>
    <p:sldLayoutId id="2147485211" r:id="rId25"/>
    <p:sldLayoutId id="214748523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Yu Gothic UI" panose="020B0500000000000000" pitchFamily="34" charset="-128"/>
          <a:ea typeface="Yu Gothic UI" panose="020B0500000000000000" pitchFamily="34" charset="-128"/>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apgemini.com/news/ethics-in-a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76A3-B1EB-3847-A52A-13BCD207B33A}"/>
              </a:ext>
            </a:extLst>
          </p:cNvPr>
          <p:cNvSpPr>
            <a:spLocks noGrp="1"/>
          </p:cNvSpPr>
          <p:nvPr>
            <p:ph type="title"/>
          </p:nvPr>
        </p:nvSpPr>
        <p:spPr/>
        <p:txBody>
          <a:bodyPr/>
          <a:lstStyle/>
          <a:p>
            <a:r>
              <a:rPr kumimoji="1" lang="en-US" altLang="ja-JP" dirty="0"/>
              <a:t>Slide Materials</a:t>
            </a:r>
            <a:endParaRPr kumimoji="1" lang="ja-JP" altLang="en-US"/>
          </a:p>
        </p:txBody>
      </p:sp>
      <p:sp>
        <p:nvSpPr>
          <p:cNvPr id="3" name="Text Placeholder 2">
            <a:extLst>
              <a:ext uri="{FF2B5EF4-FFF2-40B4-BE49-F238E27FC236}">
                <a16:creationId xmlns:a16="http://schemas.microsoft.com/office/drawing/2014/main" id="{444D004D-4543-5147-A25D-B7D8DD191D5E}"/>
              </a:ext>
            </a:extLst>
          </p:cNvPr>
          <p:cNvSpPr>
            <a:spLocks noGrp="1"/>
          </p:cNvSpPr>
          <p:nvPr>
            <p:ph type="body" sz="quarter" idx="12"/>
          </p:nvPr>
        </p:nvSpPr>
        <p:spPr/>
        <p:txBody>
          <a:bodyPr/>
          <a:lstStyle/>
          <a:p>
            <a:r>
              <a:rPr kumimoji="1" lang="en-US" altLang="ja-JP" dirty="0"/>
              <a:t>create slide image files from this slides</a:t>
            </a:r>
            <a:endParaRPr kumimoji="1" lang="ja-JP" altLang="en-US"/>
          </a:p>
        </p:txBody>
      </p:sp>
    </p:spTree>
    <p:extLst>
      <p:ext uri="{BB962C8B-B14F-4D97-AF65-F5344CB8AC3E}">
        <p14:creationId xmlns:p14="http://schemas.microsoft.com/office/powerpoint/2010/main" val="44609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descr="Our Responsible AI Journey&#10;Our journey towards Responsible AI begin nearly 3 years ago now, with Satya Nadella penning an article in the Slate magazine title “the partnership of the future”. Slate: https://slate.com/technology/2016/06/microsoft-ceo-satya-nadella-humans-and-a-i-can-work-together-to-solve-societys-challenges.html  This article introduced concepts of transparency, efficiency but not at the expense of the dignity of people, intelligent privacy, algorithmic accountability, protection against bias.  In Build 2017 Satya built on this with references to George Orwell and Aldus Huxley&#10;Shortly after this we formed our AI Ethics committee – AETHER (AI, Ethics, and Effects in Engineering and Research) – July 2017, exec committee only, formed as an advisory group for the MS SLT.&#10;Aether spent time listening to customers and internal experts, and then partnered with Legal Affairs to publish The Future Computed in Jan 2018&#10;MSFT calls for FR regulation – July 2018 - https://www.geekwire.com/2018/microsoft-calls-government-regulation-facial-recognition-technology/&#10;FR principles published Dec 2018&#10;Microsoft formed the Office of Responsible AI in early 2019&#10;Microsoft published our Internal Standards for Responsible AI in September 2019&#10;">
            <a:extLst>
              <a:ext uri="{FF2B5EF4-FFF2-40B4-BE49-F238E27FC236}">
                <a16:creationId xmlns:a16="http://schemas.microsoft.com/office/drawing/2014/main" id="{5EEB72BC-A7CB-4570-810D-42AB4793366E}"/>
              </a:ext>
            </a:extLst>
          </p:cNvPr>
          <p:cNvGrpSpPr/>
          <p:nvPr/>
        </p:nvGrpSpPr>
        <p:grpSpPr>
          <a:xfrm>
            <a:off x="184846" y="1438540"/>
            <a:ext cx="11869962" cy="5317971"/>
            <a:chOff x="-14660" y="1189156"/>
            <a:chExt cx="11869962" cy="5317971"/>
          </a:xfrm>
        </p:grpSpPr>
        <p:sp>
          <p:nvSpPr>
            <p:cNvPr id="85" name="Rectangle 84">
              <a:extLst>
                <a:ext uri="{FF2B5EF4-FFF2-40B4-BE49-F238E27FC236}">
                  <a16:creationId xmlns:a16="http://schemas.microsoft.com/office/drawing/2014/main" id="{69F68ABE-9D90-4166-B7AE-314046459211}"/>
                </a:ext>
                <a:ext uri="{C183D7F6-B498-43B3-948B-1728B52AA6E4}">
                  <adec:decorative xmlns:adec="http://schemas.microsoft.com/office/drawing/2017/decorative" val="1"/>
                </a:ext>
              </a:extLst>
            </p:cNvPr>
            <p:cNvSpPr/>
            <p:nvPr/>
          </p:nvSpPr>
          <p:spPr bwMode="auto">
            <a:xfrm>
              <a:off x="1323906" y="3601412"/>
              <a:ext cx="1390173" cy="525015"/>
            </a:xfrm>
            <a:prstGeom prst="rect">
              <a:avLst/>
            </a:prstGeom>
            <a:solidFill>
              <a:schemeClr val="bg1">
                <a:lumMod val="75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7" name="Rectangle 86">
              <a:extLst>
                <a:ext uri="{FF2B5EF4-FFF2-40B4-BE49-F238E27FC236}">
                  <a16:creationId xmlns:a16="http://schemas.microsoft.com/office/drawing/2014/main" id="{CEF15A25-71CD-44F2-9258-606E5ACAFFE7}"/>
                </a:ext>
                <a:ext uri="{C183D7F6-B498-43B3-948B-1728B52AA6E4}">
                  <adec:decorative xmlns:adec="http://schemas.microsoft.com/office/drawing/2017/decorative" val="1"/>
                </a:ext>
              </a:extLst>
            </p:cNvPr>
            <p:cNvSpPr/>
            <p:nvPr/>
          </p:nvSpPr>
          <p:spPr bwMode="auto">
            <a:xfrm>
              <a:off x="5736842" y="3601412"/>
              <a:ext cx="3214654" cy="525015"/>
            </a:xfrm>
            <a:prstGeom prst="rect">
              <a:avLst/>
            </a:prstGeom>
            <a:solidFill>
              <a:schemeClr val="bg1">
                <a:lumMod val="5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2" name="Flowchart: Terminator 61">
              <a:extLst>
                <a:ext uri="{FF2B5EF4-FFF2-40B4-BE49-F238E27FC236}">
                  <a16:creationId xmlns:a16="http://schemas.microsoft.com/office/drawing/2014/main" id="{386F77E7-77D9-42E7-8FE7-BF44EAA210FD}"/>
                </a:ext>
                <a:ext uri="{C183D7F6-B498-43B3-948B-1728B52AA6E4}">
                  <adec:decorative xmlns:adec="http://schemas.microsoft.com/office/drawing/2017/decorative" val="1"/>
                </a:ext>
              </a:extLst>
            </p:cNvPr>
            <p:cNvSpPr/>
            <p:nvPr/>
          </p:nvSpPr>
          <p:spPr bwMode="auto">
            <a:xfrm>
              <a:off x="10119705" y="3601412"/>
              <a:ext cx="1735597" cy="525015"/>
            </a:xfrm>
            <a:prstGeom prst="flowChartTerminator">
              <a:avLst/>
            </a:prstGeom>
            <a:solidFill>
              <a:schemeClr val="tx1">
                <a:lumMod val="90000"/>
                <a:lumOff val="1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00" name="Rectangle 99">
              <a:extLst>
                <a:ext uri="{FF2B5EF4-FFF2-40B4-BE49-F238E27FC236}">
                  <a16:creationId xmlns:a16="http://schemas.microsoft.com/office/drawing/2014/main" id="{60C32271-AD3F-40F0-9373-9D4188DA37B5}"/>
                </a:ext>
                <a:ext uri="{C183D7F6-B498-43B3-948B-1728B52AA6E4}">
                  <adec:decorative xmlns:adec="http://schemas.microsoft.com/office/drawing/2017/decorative" val="1"/>
                </a:ext>
              </a:extLst>
            </p:cNvPr>
            <p:cNvSpPr/>
            <p:nvPr/>
          </p:nvSpPr>
          <p:spPr bwMode="auto">
            <a:xfrm>
              <a:off x="10115550" y="3601412"/>
              <a:ext cx="1142680" cy="52501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56" name="Rectangle: Rounded Corners 55">
              <a:extLst>
                <a:ext uri="{FF2B5EF4-FFF2-40B4-BE49-F238E27FC236}">
                  <a16:creationId xmlns:a16="http://schemas.microsoft.com/office/drawing/2014/main" id="{1C02A60C-DEAD-4EFC-A481-25BD11214090}"/>
                </a:ext>
                <a:ext uri="{C183D7F6-B498-43B3-948B-1728B52AA6E4}">
                  <adec:decorative xmlns:adec="http://schemas.microsoft.com/office/drawing/2017/decorative" val="1"/>
                </a:ext>
              </a:extLst>
            </p:cNvPr>
            <p:cNvSpPr/>
            <p:nvPr/>
          </p:nvSpPr>
          <p:spPr>
            <a:xfrm>
              <a:off x="183512" y="1194301"/>
              <a:ext cx="1505285"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a:rPr>
                <a:t>Satya Nadella pens an article</a:t>
              </a: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a:rPr>
                <a:t> introducing concepts of responsible AI</a:t>
              </a:r>
              <a:endPar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41" name="Rectangle: Rounded Corners 140">
              <a:extLst>
                <a:ext uri="{FF2B5EF4-FFF2-40B4-BE49-F238E27FC236}">
                  <a16:creationId xmlns:a16="http://schemas.microsoft.com/office/drawing/2014/main" id="{5EB81B9D-481B-4E84-81A5-154018ACBDE6}"/>
                </a:ext>
                <a:ext uri="{C183D7F6-B498-43B3-948B-1728B52AA6E4}">
                  <adec:decorative xmlns:adec="http://schemas.microsoft.com/office/drawing/2017/decorative" val="1"/>
                </a:ext>
              </a:extLst>
            </p:cNvPr>
            <p:cNvSpPr/>
            <p:nvPr/>
          </p:nvSpPr>
          <p:spPr>
            <a:xfrm>
              <a:off x="4960636" y="1194301"/>
              <a:ext cx="1208283"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Facial recognition principles published</a:t>
              </a:r>
            </a:p>
          </p:txBody>
        </p:sp>
        <p:sp>
          <p:nvSpPr>
            <p:cNvPr id="157" name="Rectangle: Rounded Corners 156">
              <a:extLst>
                <a:ext uri="{FF2B5EF4-FFF2-40B4-BE49-F238E27FC236}">
                  <a16:creationId xmlns:a16="http://schemas.microsoft.com/office/drawing/2014/main" id="{0E87DE2E-7CC8-42F2-8879-AD0C6D862908}"/>
                </a:ext>
                <a:ext uri="{C183D7F6-B498-43B3-948B-1728B52AA6E4}">
                  <adec:decorative xmlns:adec="http://schemas.microsoft.com/office/drawing/2017/decorative" val="1"/>
                </a:ext>
              </a:extLst>
            </p:cNvPr>
            <p:cNvSpPr/>
            <p:nvPr/>
          </p:nvSpPr>
          <p:spPr>
            <a:xfrm>
              <a:off x="10267439" y="1194301"/>
              <a:ext cx="1270931"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Standard </a:t>
              </a:r>
            </a:p>
          </p:txBody>
        </p:sp>
        <p:sp>
          <p:nvSpPr>
            <p:cNvPr id="162" name="Rectangle: Rounded Corners 161">
              <a:extLst>
                <a:ext uri="{FF2B5EF4-FFF2-40B4-BE49-F238E27FC236}">
                  <a16:creationId xmlns:a16="http://schemas.microsoft.com/office/drawing/2014/main" id="{D2D405C0-6FF3-4C13-B259-3AD5BDD88111}"/>
                </a:ext>
                <a:ext uri="{C183D7F6-B498-43B3-948B-1728B52AA6E4}">
                  <adec:decorative xmlns:adec="http://schemas.microsoft.com/office/drawing/2017/decorative" val="1"/>
                </a:ext>
              </a:extLst>
            </p:cNvPr>
            <p:cNvSpPr/>
            <p:nvPr/>
          </p:nvSpPr>
          <p:spPr>
            <a:xfrm>
              <a:off x="2130683" y="1194301"/>
              <a:ext cx="1518166"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a:rPr>
                <a:t>Established our AI principles through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a:rPr>
                <a:t>‘The Future Computed’ </a:t>
              </a:r>
            </a:p>
          </p:txBody>
        </p:sp>
        <p:sp>
          <p:nvSpPr>
            <p:cNvPr id="80" name="Rectangle: Rounded Corners 79">
              <a:extLst>
                <a:ext uri="{FF2B5EF4-FFF2-40B4-BE49-F238E27FC236}">
                  <a16:creationId xmlns:a16="http://schemas.microsoft.com/office/drawing/2014/main" id="{384B3697-9CCF-413D-9C5A-D86B85D53D2D}"/>
                </a:ext>
                <a:ext uri="{C183D7F6-B498-43B3-948B-1728B52AA6E4}">
                  <adec:decorative xmlns:adec="http://schemas.microsoft.com/office/drawing/2017/decorative" val="1"/>
                </a:ext>
              </a:extLst>
            </p:cNvPr>
            <p:cNvSpPr/>
            <p:nvPr/>
          </p:nvSpPr>
          <p:spPr>
            <a:xfrm>
              <a:off x="3806355" y="1194301"/>
              <a:ext cx="1168156"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Call for regulation</a:t>
              </a:r>
              <a:br>
                <a:rPr kumimoji="0" lang="en-US" sz="1200" b="1"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br>
              <a:r>
                <a:rPr kumimoji="0" lang="en-US" sz="1200" b="1"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of facial recognition</a:t>
              </a:r>
            </a:p>
          </p:txBody>
        </p:sp>
        <p:sp>
          <p:nvSpPr>
            <p:cNvPr id="83" name="Rectangle: Rounded Corners 82">
              <a:extLst>
                <a:ext uri="{FF2B5EF4-FFF2-40B4-BE49-F238E27FC236}">
                  <a16:creationId xmlns:a16="http://schemas.microsoft.com/office/drawing/2014/main" id="{9D612056-7325-4FE6-8FC7-4BE7B0B3FC47}"/>
                </a:ext>
                <a:ext uri="{C183D7F6-B498-43B3-948B-1728B52AA6E4}">
                  <adec:decorative xmlns:adec="http://schemas.microsoft.com/office/drawing/2017/decorative" val="1"/>
                </a:ext>
              </a:extLst>
            </p:cNvPr>
            <p:cNvSpPr/>
            <p:nvPr/>
          </p:nvSpPr>
          <p:spPr>
            <a:xfrm>
              <a:off x="7326459" y="1189156"/>
              <a:ext cx="1248828"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Standard </a:t>
              </a:r>
            </a:p>
          </p:txBody>
        </p:sp>
        <p:cxnSp>
          <p:nvCxnSpPr>
            <p:cNvPr id="4" name="Straight Connector 3">
              <a:extLst>
                <a:ext uri="{FF2B5EF4-FFF2-40B4-BE49-F238E27FC236}">
                  <a16:creationId xmlns:a16="http://schemas.microsoft.com/office/drawing/2014/main" id="{098A1B0C-266A-4B77-ADC6-286F14202E3E}"/>
                </a:ext>
                <a:ext uri="{C183D7F6-B498-43B3-948B-1728B52AA6E4}">
                  <adec:decorative xmlns:adec="http://schemas.microsoft.com/office/drawing/2017/decorative" val="1"/>
                </a:ext>
              </a:extLst>
            </p:cNvPr>
            <p:cNvCxnSpPr>
              <a:cxnSpLocks/>
              <a:stCxn id="8" idx="1"/>
            </p:cNvCxnSpPr>
            <p:nvPr/>
          </p:nvCxnSpPr>
          <p:spPr>
            <a:xfrm flipV="1">
              <a:off x="-14660" y="3856789"/>
              <a:ext cx="11614607" cy="4324"/>
            </a:xfrm>
            <a:prstGeom prst="line">
              <a:avLst/>
            </a:prstGeom>
            <a:solidFill>
              <a:schemeClr val="accent2"/>
            </a:solidFill>
            <a:ln w="12700" cap="flat">
              <a:solidFill>
                <a:schemeClr val="tx1">
                  <a:lumMod val="50000"/>
                  <a:lumOff val="50000"/>
                </a:schemeClr>
              </a:solidFill>
              <a:prstDash val="solid"/>
              <a:headEnd type="none" w="med" len="med"/>
              <a:tailEnd type="oval" w="med" len="med"/>
            </a:ln>
            <a:effectLst>
              <a:outerShdw blurRad="50800" dist="50800" dir="5400000" algn="ctr" rotWithShape="0">
                <a:srgbClr val="000000">
                  <a:alpha val="21000"/>
                </a:srgbClr>
              </a:outerShdw>
            </a:effectLst>
          </p:spPr>
          <p:style>
            <a:lnRef idx="1">
              <a:schemeClr val="accent1"/>
            </a:lnRef>
            <a:fillRef idx="0">
              <a:schemeClr val="accent1"/>
            </a:fillRef>
            <a:effectRef idx="0">
              <a:schemeClr val="accent1"/>
            </a:effectRef>
            <a:fontRef idx="minor">
              <a:schemeClr val="tx1"/>
            </a:fontRef>
          </p:style>
        </p:cxnSp>
        <p:sp>
          <p:nvSpPr>
            <p:cNvPr id="39" name="1">
              <a:extLst>
                <a:ext uri="{FF2B5EF4-FFF2-40B4-BE49-F238E27FC236}">
                  <a16:creationId xmlns:a16="http://schemas.microsoft.com/office/drawing/2014/main" id="{C9FF06AF-D0D1-40A4-94EF-0FCA2AF7D6B1}"/>
                </a:ext>
                <a:ext uri="{C183D7F6-B498-43B3-948B-1728B52AA6E4}">
                  <adec:decorative xmlns:adec="http://schemas.microsoft.com/office/drawing/2017/decorative" val="1"/>
                </a:ext>
              </a:extLst>
            </p:cNvPr>
            <p:cNvSpPr/>
            <p:nvPr/>
          </p:nvSpPr>
          <p:spPr bwMode="auto">
            <a:xfrm>
              <a:off x="832597" y="3774038"/>
              <a:ext cx="165500" cy="1655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0" name="2">
              <a:extLst>
                <a:ext uri="{FF2B5EF4-FFF2-40B4-BE49-F238E27FC236}">
                  <a16:creationId xmlns:a16="http://schemas.microsoft.com/office/drawing/2014/main" id="{12C56529-BBA2-4362-BAE1-5D57C967412B}"/>
                </a:ext>
                <a:ext uri="{C183D7F6-B498-43B3-948B-1728B52AA6E4}">
                  <adec:decorative xmlns:adec="http://schemas.microsoft.com/office/drawing/2017/decorative" val="1"/>
                </a:ext>
              </a:extLst>
            </p:cNvPr>
            <p:cNvSpPr/>
            <p:nvPr/>
          </p:nvSpPr>
          <p:spPr bwMode="auto">
            <a:xfrm>
              <a:off x="1765030" y="3775318"/>
              <a:ext cx="162941" cy="162941"/>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cxnSp>
          <p:nvCxnSpPr>
            <p:cNvPr id="108" name="Straight Connector 107">
              <a:extLst>
                <a:ext uri="{FF2B5EF4-FFF2-40B4-BE49-F238E27FC236}">
                  <a16:creationId xmlns:a16="http://schemas.microsoft.com/office/drawing/2014/main" id="{C5140A0A-3DF0-4482-82D9-B0623E6F8411}"/>
                </a:ext>
              </a:extLst>
            </p:cNvPr>
            <p:cNvCxnSpPr>
              <a:cxnSpLocks/>
              <a:stCxn id="60" idx="4"/>
            </p:cNvCxnSpPr>
            <p:nvPr/>
          </p:nvCxnSpPr>
          <p:spPr>
            <a:xfrm>
              <a:off x="1846501" y="3938259"/>
              <a:ext cx="0" cy="644373"/>
            </a:xfrm>
            <a:prstGeom prst="line">
              <a:avLst/>
            </a:prstGeom>
            <a:ln w="19050" cap="rnd">
              <a:solidFill>
                <a:srgbClr val="FF8C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4">
              <a:extLst>
                <a:ext uri="{FF2B5EF4-FFF2-40B4-BE49-F238E27FC236}">
                  <a16:creationId xmlns:a16="http://schemas.microsoft.com/office/drawing/2014/main" id="{E91EE336-7B3E-48E0-9F01-DC57D91A56DC}"/>
                </a:ext>
                <a:ext uri="{C183D7F6-B498-43B3-948B-1728B52AA6E4}">
                  <adec:decorative xmlns:adec="http://schemas.microsoft.com/office/drawing/2017/decorative" val="1"/>
                </a:ext>
              </a:extLst>
            </p:cNvPr>
            <p:cNvSpPr/>
            <p:nvPr/>
          </p:nvSpPr>
          <p:spPr bwMode="auto">
            <a:xfrm>
              <a:off x="4307702" y="3775318"/>
              <a:ext cx="162941" cy="16294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cxnSp>
          <p:nvCxnSpPr>
            <p:cNvPr id="133" name="Straight Connector 132">
              <a:extLst>
                <a:ext uri="{FF2B5EF4-FFF2-40B4-BE49-F238E27FC236}">
                  <a16:creationId xmlns:a16="http://schemas.microsoft.com/office/drawing/2014/main" id="{74521629-C288-4A56-BD88-FB639A118993}"/>
                </a:ext>
              </a:extLst>
            </p:cNvPr>
            <p:cNvCxnSpPr>
              <a:cxnSpLocks/>
            </p:cNvCxnSpPr>
            <p:nvPr/>
          </p:nvCxnSpPr>
          <p:spPr>
            <a:xfrm flipV="1">
              <a:off x="2887918" y="3298584"/>
              <a:ext cx="3696" cy="466364"/>
            </a:xfrm>
            <a:prstGeom prst="line">
              <a:avLst/>
            </a:prstGeom>
            <a:ln w="19050" cap="rnd">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3">
              <a:extLst>
                <a:ext uri="{FF2B5EF4-FFF2-40B4-BE49-F238E27FC236}">
                  <a16:creationId xmlns:a16="http://schemas.microsoft.com/office/drawing/2014/main" id="{226F1F96-81AD-46A9-868C-D5A0A36BC26C}"/>
                </a:ext>
                <a:ext uri="{C183D7F6-B498-43B3-948B-1728B52AA6E4}">
                  <adec:decorative xmlns:adec="http://schemas.microsoft.com/office/drawing/2017/decorative" val="1"/>
                </a:ext>
              </a:extLst>
            </p:cNvPr>
            <p:cNvSpPr/>
            <p:nvPr/>
          </p:nvSpPr>
          <p:spPr bwMode="auto">
            <a:xfrm>
              <a:off x="2803512" y="3775318"/>
              <a:ext cx="162941" cy="16294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4" name="6">
              <a:extLst>
                <a:ext uri="{FF2B5EF4-FFF2-40B4-BE49-F238E27FC236}">
                  <a16:creationId xmlns:a16="http://schemas.microsoft.com/office/drawing/2014/main" id="{C3FCB7DE-8041-4E2B-8555-8AD0BE72E688}"/>
                </a:ext>
                <a:ext uri="{C183D7F6-B498-43B3-948B-1728B52AA6E4}">
                  <adec:decorative xmlns:adec="http://schemas.microsoft.com/office/drawing/2017/decorative" val="1"/>
                </a:ext>
              </a:extLst>
            </p:cNvPr>
            <p:cNvSpPr/>
            <p:nvPr/>
          </p:nvSpPr>
          <p:spPr bwMode="auto">
            <a:xfrm>
              <a:off x="5483626" y="3775318"/>
              <a:ext cx="162941" cy="16294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7" name="8">
              <a:extLst>
                <a:ext uri="{FF2B5EF4-FFF2-40B4-BE49-F238E27FC236}">
                  <a16:creationId xmlns:a16="http://schemas.microsoft.com/office/drawing/2014/main" id="{B396D20B-CF48-4ABE-B526-7FCCCA858882}"/>
                </a:ext>
                <a:ext uri="{C183D7F6-B498-43B3-948B-1728B52AA6E4}">
                  <adec:decorative xmlns:adec="http://schemas.microsoft.com/office/drawing/2017/decorative" val="1"/>
                </a:ext>
              </a:extLst>
            </p:cNvPr>
            <p:cNvSpPr/>
            <p:nvPr/>
          </p:nvSpPr>
          <p:spPr bwMode="auto">
            <a:xfrm>
              <a:off x="7272215" y="3793381"/>
              <a:ext cx="162941" cy="162941"/>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73" name="5">
              <a:extLst>
                <a:ext uri="{FF2B5EF4-FFF2-40B4-BE49-F238E27FC236}">
                  <a16:creationId xmlns:a16="http://schemas.microsoft.com/office/drawing/2014/main" id="{CA2008AF-EBD9-4057-A868-79EB162EF70A}"/>
                </a:ext>
                <a:ext uri="{C183D7F6-B498-43B3-948B-1728B52AA6E4}">
                  <adec:decorative xmlns:adec="http://schemas.microsoft.com/office/drawing/2017/decorative" val="1"/>
                </a:ext>
              </a:extLst>
            </p:cNvPr>
            <p:cNvSpPr/>
            <p:nvPr/>
          </p:nvSpPr>
          <p:spPr bwMode="auto">
            <a:xfrm>
              <a:off x="7854312" y="3733219"/>
              <a:ext cx="162941" cy="162941"/>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 name="Rectangle 7">
              <a:extLst>
                <a:ext uri="{FF2B5EF4-FFF2-40B4-BE49-F238E27FC236}">
                  <a16:creationId xmlns:a16="http://schemas.microsoft.com/office/drawing/2014/main" id="{A9C39D61-7CE2-4259-8158-E21722C92EB3}"/>
                </a:ext>
                <a:ext uri="{C183D7F6-B498-43B3-948B-1728B52AA6E4}">
                  <adec:decorative xmlns:adec="http://schemas.microsoft.com/office/drawing/2017/decorative" val="1"/>
                </a:ext>
              </a:extLst>
            </p:cNvPr>
            <p:cNvSpPr/>
            <p:nvPr/>
          </p:nvSpPr>
          <p:spPr bwMode="auto">
            <a:xfrm>
              <a:off x="-14660" y="3595798"/>
              <a:ext cx="1321966" cy="530629"/>
            </a:xfrm>
            <a:prstGeom prst="rect">
              <a:avLst/>
            </a:prstGeom>
            <a:solidFill>
              <a:schemeClr val="bg1">
                <a:lumMod val="85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09" name="8">
              <a:extLst>
                <a:ext uri="{FF2B5EF4-FFF2-40B4-BE49-F238E27FC236}">
                  <a16:creationId xmlns:a16="http://schemas.microsoft.com/office/drawing/2014/main" id="{14AE8DE0-D070-4D47-8189-8421510A0901}"/>
                </a:ext>
                <a:ext uri="{C183D7F6-B498-43B3-948B-1728B52AA6E4}">
                  <adec:decorative xmlns:adec="http://schemas.microsoft.com/office/drawing/2017/decorative" val="1"/>
                </a:ext>
              </a:extLst>
            </p:cNvPr>
            <p:cNvSpPr/>
            <p:nvPr/>
          </p:nvSpPr>
          <p:spPr bwMode="auto">
            <a:xfrm>
              <a:off x="8542585" y="3775318"/>
              <a:ext cx="162941" cy="16294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6" name="Rectangle 85">
              <a:extLst>
                <a:ext uri="{FF2B5EF4-FFF2-40B4-BE49-F238E27FC236}">
                  <a16:creationId xmlns:a16="http://schemas.microsoft.com/office/drawing/2014/main" id="{14C0AA49-965E-4D73-A8C4-0967E2B413F1}"/>
                </a:ext>
                <a:ext uri="{C183D7F6-B498-43B3-948B-1728B52AA6E4}">
                  <adec:decorative xmlns:adec="http://schemas.microsoft.com/office/drawing/2017/decorative" val="1"/>
                </a:ext>
              </a:extLst>
            </p:cNvPr>
            <p:cNvSpPr/>
            <p:nvPr/>
          </p:nvSpPr>
          <p:spPr bwMode="auto">
            <a:xfrm>
              <a:off x="2726531" y="3601412"/>
              <a:ext cx="2993232" cy="525015"/>
            </a:xfrm>
            <a:prstGeom prst="rect">
              <a:avLst/>
            </a:prstGeom>
            <a:solidFill>
              <a:schemeClr val="bg1">
                <a:lumMod val="65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8" name="Rectangle 87">
              <a:extLst>
                <a:ext uri="{FF2B5EF4-FFF2-40B4-BE49-F238E27FC236}">
                  <a16:creationId xmlns:a16="http://schemas.microsoft.com/office/drawing/2014/main" id="{23B4BFE2-FB88-4703-85F3-587C240CEDEF}"/>
                </a:ext>
                <a:ext uri="{C183D7F6-B498-43B3-948B-1728B52AA6E4}">
                  <adec:decorative xmlns:adec="http://schemas.microsoft.com/office/drawing/2017/decorative" val="1"/>
                </a:ext>
              </a:extLst>
            </p:cNvPr>
            <p:cNvSpPr/>
            <p:nvPr/>
          </p:nvSpPr>
          <p:spPr bwMode="auto">
            <a:xfrm>
              <a:off x="8966580" y="3601412"/>
              <a:ext cx="1138018" cy="525015"/>
            </a:xfrm>
            <a:prstGeom prst="rect">
              <a:avLst/>
            </a:prstGeom>
            <a:solidFill>
              <a:schemeClr val="tx1">
                <a:lumMod val="75000"/>
                <a:lumOff val="25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3" name="TextBox 12">
              <a:extLst>
                <a:ext uri="{FF2B5EF4-FFF2-40B4-BE49-F238E27FC236}">
                  <a16:creationId xmlns:a16="http://schemas.microsoft.com/office/drawing/2014/main" id="{BD516DB5-A564-4A43-91CB-589EF76F37E1}"/>
                </a:ext>
                <a:ext uri="{C183D7F6-B498-43B3-948B-1728B52AA6E4}">
                  <adec:decorative xmlns:adec="http://schemas.microsoft.com/office/drawing/2017/decorative" val="1"/>
                </a:ext>
              </a:extLst>
            </p:cNvPr>
            <p:cNvSpPr txBox="1"/>
            <p:nvPr/>
          </p:nvSpPr>
          <p:spPr>
            <a:xfrm>
              <a:off x="74443" y="3926931"/>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2016</a:t>
              </a:r>
            </a:p>
          </p:txBody>
        </p:sp>
        <p:sp>
          <p:nvSpPr>
            <p:cNvPr id="14" name="TextBox 13">
              <a:extLst>
                <a:ext uri="{FF2B5EF4-FFF2-40B4-BE49-F238E27FC236}">
                  <a16:creationId xmlns:a16="http://schemas.microsoft.com/office/drawing/2014/main" id="{3D23E1BE-D5B8-4003-B479-162E60E1EAE4}"/>
                </a:ext>
                <a:ext uri="{C183D7F6-B498-43B3-948B-1728B52AA6E4}">
                  <adec:decorative xmlns:adec="http://schemas.microsoft.com/office/drawing/2017/decorative" val="1"/>
                </a:ext>
              </a:extLst>
            </p:cNvPr>
            <p:cNvSpPr txBox="1"/>
            <p:nvPr/>
          </p:nvSpPr>
          <p:spPr>
            <a:xfrm>
              <a:off x="1367672" y="3926931"/>
              <a:ext cx="503370" cy="215444"/>
            </a:xfrm>
            <a:prstGeom prst="rect">
              <a:avLst/>
            </a:prstGeom>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2017</a:t>
              </a:r>
            </a:p>
          </p:txBody>
        </p:sp>
        <p:sp>
          <p:nvSpPr>
            <p:cNvPr id="16" name="TextBox 15">
              <a:extLst>
                <a:ext uri="{FF2B5EF4-FFF2-40B4-BE49-F238E27FC236}">
                  <a16:creationId xmlns:a16="http://schemas.microsoft.com/office/drawing/2014/main" id="{C96D8CAD-45B0-4640-8DD1-1095209178F1}"/>
                </a:ext>
                <a:ext uri="{C183D7F6-B498-43B3-948B-1728B52AA6E4}">
                  <adec:decorative xmlns:adec="http://schemas.microsoft.com/office/drawing/2017/decorative" val="1"/>
                </a:ext>
              </a:extLst>
            </p:cNvPr>
            <p:cNvSpPr txBox="1"/>
            <p:nvPr/>
          </p:nvSpPr>
          <p:spPr>
            <a:xfrm>
              <a:off x="5756841" y="3926931"/>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2019</a:t>
              </a:r>
            </a:p>
          </p:txBody>
        </p:sp>
        <p:sp>
          <p:nvSpPr>
            <p:cNvPr id="89" name="TextBox 88">
              <a:extLst>
                <a:ext uri="{FF2B5EF4-FFF2-40B4-BE49-F238E27FC236}">
                  <a16:creationId xmlns:a16="http://schemas.microsoft.com/office/drawing/2014/main" id="{0E9B7296-0CA0-4E63-A1DB-3AA3A2865C6B}"/>
                </a:ext>
                <a:ext uri="{C183D7F6-B498-43B3-948B-1728B52AA6E4}">
                  <adec:decorative xmlns:adec="http://schemas.microsoft.com/office/drawing/2017/decorative" val="1"/>
                </a:ext>
              </a:extLst>
            </p:cNvPr>
            <p:cNvSpPr txBox="1"/>
            <p:nvPr/>
          </p:nvSpPr>
          <p:spPr>
            <a:xfrm>
              <a:off x="8983680" y="3926931"/>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2020</a:t>
              </a:r>
            </a:p>
          </p:txBody>
        </p:sp>
        <p:sp>
          <p:nvSpPr>
            <p:cNvPr id="15" name="TextBox 14">
              <a:extLst>
                <a:ext uri="{FF2B5EF4-FFF2-40B4-BE49-F238E27FC236}">
                  <a16:creationId xmlns:a16="http://schemas.microsoft.com/office/drawing/2014/main" id="{E7582DC5-B87D-40E2-B04E-0EFBD930E5CB}"/>
                </a:ext>
                <a:ext uri="{C183D7F6-B498-43B3-948B-1728B52AA6E4}">
                  <adec:decorative xmlns:adec="http://schemas.microsoft.com/office/drawing/2017/decorative" val="1"/>
                </a:ext>
              </a:extLst>
            </p:cNvPr>
            <p:cNvSpPr txBox="1"/>
            <p:nvPr/>
          </p:nvSpPr>
          <p:spPr>
            <a:xfrm>
              <a:off x="2749342" y="3926931"/>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2018</a:t>
              </a:r>
            </a:p>
          </p:txBody>
        </p:sp>
        <p:sp>
          <p:nvSpPr>
            <p:cNvPr id="23" name="TextBox 22">
              <a:extLst>
                <a:ext uri="{FF2B5EF4-FFF2-40B4-BE49-F238E27FC236}">
                  <a16:creationId xmlns:a16="http://schemas.microsoft.com/office/drawing/2014/main" id="{A99ADE54-1367-49CC-9CA0-396D1DE52A2D}"/>
                </a:ext>
                <a:ext uri="{C183D7F6-B498-43B3-948B-1728B52AA6E4}">
                  <adec:decorative xmlns:adec="http://schemas.microsoft.com/office/drawing/2017/decorative" val="1"/>
                </a:ext>
              </a:extLst>
            </p:cNvPr>
            <p:cNvSpPr txBox="1"/>
            <p:nvPr/>
          </p:nvSpPr>
          <p:spPr>
            <a:xfrm>
              <a:off x="10146139" y="3879087"/>
              <a:ext cx="50337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Semilight" panose="020B0402040204020203" pitchFamily="34" charset="0"/>
                </a:rPr>
                <a:t>2021</a:t>
              </a:r>
            </a:p>
          </p:txBody>
        </p:sp>
        <p:cxnSp>
          <p:nvCxnSpPr>
            <p:cNvPr id="117" name="Straight Connector 116">
              <a:extLst>
                <a:ext uri="{FF2B5EF4-FFF2-40B4-BE49-F238E27FC236}">
                  <a16:creationId xmlns:a16="http://schemas.microsoft.com/office/drawing/2014/main" id="{59A6C69E-59A5-4FFB-922F-92CD62DC583A}"/>
                </a:ext>
              </a:extLst>
            </p:cNvPr>
            <p:cNvCxnSpPr>
              <a:cxnSpLocks/>
            </p:cNvCxnSpPr>
            <p:nvPr/>
          </p:nvCxnSpPr>
          <p:spPr>
            <a:xfrm flipV="1">
              <a:off x="10029280" y="3832601"/>
              <a:ext cx="0" cy="1017802"/>
            </a:xfrm>
            <a:prstGeom prst="line">
              <a:avLst/>
            </a:prstGeom>
            <a:ln w="19050" cap="rnd">
              <a:solidFill>
                <a:srgbClr val="FF8C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9" name="5">
              <a:extLst>
                <a:ext uri="{FF2B5EF4-FFF2-40B4-BE49-F238E27FC236}">
                  <a16:creationId xmlns:a16="http://schemas.microsoft.com/office/drawing/2014/main" id="{FCF989C1-1368-47BD-B852-565003D3D482}"/>
                </a:ext>
                <a:ext uri="{C183D7F6-B498-43B3-948B-1728B52AA6E4}">
                  <adec:decorative xmlns:adec="http://schemas.microsoft.com/office/drawing/2017/decorative" val="1"/>
                </a:ext>
              </a:extLst>
            </p:cNvPr>
            <p:cNvSpPr/>
            <p:nvPr/>
          </p:nvSpPr>
          <p:spPr bwMode="auto">
            <a:xfrm>
              <a:off x="9947809" y="3775318"/>
              <a:ext cx="162941" cy="162941"/>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30" name="8">
              <a:extLst>
                <a:ext uri="{FF2B5EF4-FFF2-40B4-BE49-F238E27FC236}">
                  <a16:creationId xmlns:a16="http://schemas.microsoft.com/office/drawing/2014/main" id="{954CF08A-A688-4327-8070-F69F095A219C}"/>
                </a:ext>
                <a:ext uri="{C183D7F6-B498-43B3-948B-1728B52AA6E4}">
                  <adec:decorative xmlns:adec="http://schemas.microsoft.com/office/drawing/2017/decorative" val="1"/>
                </a:ext>
              </a:extLst>
            </p:cNvPr>
            <p:cNvSpPr/>
            <p:nvPr/>
          </p:nvSpPr>
          <p:spPr bwMode="auto">
            <a:xfrm>
              <a:off x="10816544" y="3775318"/>
              <a:ext cx="162941" cy="162941"/>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cxnSp>
          <p:nvCxnSpPr>
            <p:cNvPr id="142" name="Straight Connector 141">
              <a:extLst>
                <a:ext uri="{FF2B5EF4-FFF2-40B4-BE49-F238E27FC236}">
                  <a16:creationId xmlns:a16="http://schemas.microsoft.com/office/drawing/2014/main" id="{1E4130AD-BDB1-44C4-A7C5-A9C8C8736DB0}"/>
                </a:ext>
              </a:extLst>
            </p:cNvPr>
            <p:cNvCxnSpPr>
              <a:cxnSpLocks/>
              <a:stCxn id="64" idx="0"/>
              <a:endCxn id="143" idx="4"/>
            </p:cNvCxnSpPr>
            <p:nvPr/>
          </p:nvCxnSpPr>
          <p:spPr>
            <a:xfrm flipH="1" flipV="1">
              <a:off x="5564777" y="3298584"/>
              <a:ext cx="320" cy="476734"/>
            </a:xfrm>
            <a:prstGeom prst="line">
              <a:avLst/>
            </a:prstGeom>
            <a:ln w="19050" cap="rnd">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DA8C408-3510-4325-9AD5-1291FABD08D6}"/>
                </a:ext>
              </a:extLst>
            </p:cNvPr>
            <p:cNvCxnSpPr>
              <a:cxnSpLocks/>
            </p:cNvCxnSpPr>
            <p:nvPr/>
          </p:nvCxnSpPr>
          <p:spPr>
            <a:xfrm flipH="1">
              <a:off x="7361499" y="3956322"/>
              <a:ext cx="1588" cy="478840"/>
            </a:xfrm>
            <a:prstGeom prst="line">
              <a:avLst/>
            </a:prstGeom>
            <a:ln w="19050" cap="rnd">
              <a:solidFill>
                <a:srgbClr val="FF8C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Rectangle: Rounded Corners 151">
              <a:extLst>
                <a:ext uri="{FF2B5EF4-FFF2-40B4-BE49-F238E27FC236}">
                  <a16:creationId xmlns:a16="http://schemas.microsoft.com/office/drawing/2014/main" id="{72D39EB2-C6F4-434D-9D3D-FD02D9058214}"/>
                </a:ext>
                <a:ext uri="{C183D7F6-B498-43B3-948B-1728B52AA6E4}">
                  <adec:decorative xmlns:adec="http://schemas.microsoft.com/office/drawing/2017/decorative" val="1"/>
                </a:ext>
              </a:extLst>
            </p:cNvPr>
            <p:cNvSpPr/>
            <p:nvPr/>
          </p:nvSpPr>
          <p:spPr>
            <a:xfrm>
              <a:off x="8028344" y="5104618"/>
              <a:ext cx="1246571"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Champs </a:t>
              </a: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cxnSp>
          <p:nvCxnSpPr>
            <p:cNvPr id="156" name="Straight Connector 155">
              <a:extLst>
                <a:ext uri="{FF2B5EF4-FFF2-40B4-BE49-F238E27FC236}">
                  <a16:creationId xmlns:a16="http://schemas.microsoft.com/office/drawing/2014/main" id="{42ED62AE-4E1B-42BB-B326-85BEDF78589A}"/>
                </a:ext>
              </a:extLst>
            </p:cNvPr>
            <p:cNvCxnSpPr>
              <a:cxnSpLocks/>
              <a:stCxn id="130" idx="0"/>
            </p:cNvCxnSpPr>
            <p:nvPr/>
          </p:nvCxnSpPr>
          <p:spPr>
            <a:xfrm flipV="1">
              <a:off x="10898015" y="3297736"/>
              <a:ext cx="2019" cy="477582"/>
            </a:xfrm>
            <a:prstGeom prst="line">
              <a:avLst/>
            </a:prstGeom>
            <a:ln w="19050" cap="rnd">
              <a:solidFill>
                <a:srgbClr val="00BCF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5623172-1650-4354-9A5E-E10993CAB8FA}"/>
                </a:ext>
              </a:extLst>
            </p:cNvPr>
            <p:cNvGrpSpPr/>
            <p:nvPr/>
          </p:nvGrpSpPr>
          <p:grpSpPr>
            <a:xfrm>
              <a:off x="575780" y="2620364"/>
              <a:ext cx="678220" cy="678220"/>
              <a:chOff x="615116" y="2760414"/>
              <a:chExt cx="678220" cy="678220"/>
            </a:xfrm>
          </p:grpSpPr>
          <p:sp>
            <p:nvSpPr>
              <p:cNvPr id="40" name="Oval 39">
                <a:extLst>
                  <a:ext uri="{FF2B5EF4-FFF2-40B4-BE49-F238E27FC236}">
                    <a16:creationId xmlns:a16="http://schemas.microsoft.com/office/drawing/2014/main" id="{3CF0506D-2E3A-400B-8394-0199E9892A28}"/>
                  </a:ext>
                </a:extLst>
              </p:cNvPr>
              <p:cNvSpPr/>
              <p:nvPr/>
            </p:nvSpPr>
            <p:spPr bwMode="auto">
              <a:xfrm>
                <a:off x="615116" y="2760414"/>
                <a:ext cx="678220" cy="6782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55" name="News_E900" title="Icon of a newspaper">
                <a:extLst>
                  <a:ext uri="{FF2B5EF4-FFF2-40B4-BE49-F238E27FC236}">
                    <a16:creationId xmlns:a16="http://schemas.microsoft.com/office/drawing/2014/main" id="{315080C8-0150-48F2-AEDE-85E5AF3988D4}"/>
                  </a:ext>
                </a:extLst>
              </p:cNvPr>
              <p:cNvSpPr>
                <a:spLocks noChangeAspect="1" noEditPoints="1"/>
              </p:cNvSpPr>
              <p:nvPr/>
            </p:nvSpPr>
            <p:spPr bwMode="auto">
              <a:xfrm>
                <a:off x="761270" y="2970726"/>
                <a:ext cx="385913" cy="257596"/>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grpSp>
          <p:nvGrpSpPr>
            <p:cNvPr id="3" name="Group 2">
              <a:extLst>
                <a:ext uri="{FF2B5EF4-FFF2-40B4-BE49-F238E27FC236}">
                  <a16:creationId xmlns:a16="http://schemas.microsoft.com/office/drawing/2014/main" id="{36DE7FFA-F7C2-4B72-8DAF-A0A876EA2E15}"/>
                </a:ext>
              </a:extLst>
            </p:cNvPr>
            <p:cNvGrpSpPr/>
            <p:nvPr/>
          </p:nvGrpSpPr>
          <p:grpSpPr>
            <a:xfrm>
              <a:off x="2550656" y="2620364"/>
              <a:ext cx="678220" cy="678220"/>
              <a:chOff x="2549569" y="2794713"/>
              <a:chExt cx="678220" cy="678220"/>
            </a:xfrm>
          </p:grpSpPr>
          <p:sp>
            <p:nvSpPr>
              <p:cNvPr id="134" name="Oval 133">
                <a:extLst>
                  <a:ext uri="{FF2B5EF4-FFF2-40B4-BE49-F238E27FC236}">
                    <a16:creationId xmlns:a16="http://schemas.microsoft.com/office/drawing/2014/main" id="{3C302330-55DD-4AF3-8D4B-384DF60D29F5}"/>
                  </a:ext>
                </a:extLst>
              </p:cNvPr>
              <p:cNvSpPr/>
              <p:nvPr/>
            </p:nvSpPr>
            <p:spPr bwMode="auto">
              <a:xfrm>
                <a:off x="2549569" y="2794713"/>
                <a:ext cx="678220" cy="6782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59" name="Books" title="Icon of a stack of books">
                <a:extLst>
                  <a:ext uri="{FF2B5EF4-FFF2-40B4-BE49-F238E27FC236}">
                    <a16:creationId xmlns:a16="http://schemas.microsoft.com/office/drawing/2014/main" id="{C313C50E-56E4-46D6-8919-A106BA92B02A}"/>
                  </a:ext>
                </a:extLst>
              </p:cNvPr>
              <p:cNvSpPr>
                <a:spLocks noChangeAspect="1" noEditPoints="1"/>
              </p:cNvSpPr>
              <p:nvPr/>
            </p:nvSpPr>
            <p:spPr bwMode="auto">
              <a:xfrm>
                <a:off x="2728732" y="3007533"/>
                <a:ext cx="319895" cy="252581"/>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grpSp>
          <p:nvGrpSpPr>
            <p:cNvPr id="7" name="Group 6">
              <a:extLst>
                <a:ext uri="{FF2B5EF4-FFF2-40B4-BE49-F238E27FC236}">
                  <a16:creationId xmlns:a16="http://schemas.microsoft.com/office/drawing/2014/main" id="{8A74C087-B25F-4C2E-99A8-55311ED2E49F}"/>
                </a:ext>
              </a:extLst>
            </p:cNvPr>
            <p:cNvGrpSpPr/>
            <p:nvPr/>
          </p:nvGrpSpPr>
          <p:grpSpPr>
            <a:xfrm>
              <a:off x="5225667" y="2620364"/>
              <a:ext cx="678220" cy="678220"/>
              <a:chOff x="5230453" y="2723665"/>
              <a:chExt cx="678220" cy="678220"/>
            </a:xfrm>
          </p:grpSpPr>
          <p:sp>
            <p:nvSpPr>
              <p:cNvPr id="143" name="Oval 142">
                <a:extLst>
                  <a:ext uri="{FF2B5EF4-FFF2-40B4-BE49-F238E27FC236}">
                    <a16:creationId xmlns:a16="http://schemas.microsoft.com/office/drawing/2014/main" id="{C1576D01-E03B-492B-837D-3CA2D0576360}"/>
                  </a:ext>
                </a:extLst>
              </p:cNvPr>
              <p:cNvSpPr/>
              <p:nvPr/>
            </p:nvSpPr>
            <p:spPr bwMode="auto">
              <a:xfrm>
                <a:off x="5230453" y="2723665"/>
                <a:ext cx="678220" cy="6782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1" name="people_3" title="Icon of a person surrounded by brackets">
                <a:extLst>
                  <a:ext uri="{FF2B5EF4-FFF2-40B4-BE49-F238E27FC236}">
                    <a16:creationId xmlns:a16="http://schemas.microsoft.com/office/drawing/2014/main" id="{BD09C9BF-AC25-43EE-8802-2D6C399CD472}"/>
                  </a:ext>
                </a:extLst>
              </p:cNvPr>
              <p:cNvSpPr>
                <a:spLocks noChangeAspect="1" noEditPoints="1"/>
              </p:cNvSpPr>
              <p:nvPr/>
            </p:nvSpPr>
            <p:spPr bwMode="auto">
              <a:xfrm>
                <a:off x="5420372" y="2912391"/>
                <a:ext cx="298382" cy="300768"/>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grpSp>
          <p:nvGrpSpPr>
            <p:cNvPr id="22" name="Group 21">
              <a:extLst>
                <a:ext uri="{FF2B5EF4-FFF2-40B4-BE49-F238E27FC236}">
                  <a16:creationId xmlns:a16="http://schemas.microsoft.com/office/drawing/2014/main" id="{51208147-F8C6-4208-B299-1261E5211ECF}"/>
                </a:ext>
              </a:extLst>
            </p:cNvPr>
            <p:cNvGrpSpPr/>
            <p:nvPr/>
          </p:nvGrpSpPr>
          <p:grpSpPr>
            <a:xfrm>
              <a:off x="8284084" y="4417099"/>
              <a:ext cx="678220" cy="678220"/>
              <a:chOff x="8305349" y="4729232"/>
              <a:chExt cx="678220" cy="678220"/>
            </a:xfrm>
            <a:solidFill>
              <a:srgbClr val="FFB900"/>
            </a:solidFill>
          </p:grpSpPr>
          <p:sp>
            <p:nvSpPr>
              <p:cNvPr id="154" name="Oval 153">
                <a:extLst>
                  <a:ext uri="{FF2B5EF4-FFF2-40B4-BE49-F238E27FC236}">
                    <a16:creationId xmlns:a16="http://schemas.microsoft.com/office/drawing/2014/main" id="{BBCC9F5A-FAF8-47FA-9B29-ADFF95DD6E34}"/>
                  </a:ext>
                </a:extLst>
              </p:cNvPr>
              <p:cNvSpPr/>
              <p:nvPr/>
            </p:nvSpPr>
            <p:spPr bwMode="auto">
              <a:xfrm>
                <a:off x="8305349" y="4729232"/>
                <a:ext cx="678220" cy="6782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6" name="star_2" title="Icon of a person inside a star shape">
                <a:extLst>
                  <a:ext uri="{FF2B5EF4-FFF2-40B4-BE49-F238E27FC236}">
                    <a16:creationId xmlns:a16="http://schemas.microsoft.com/office/drawing/2014/main" id="{B4C870C7-BE5F-409D-88EB-26763DD7ECAC}"/>
                  </a:ext>
                </a:extLst>
              </p:cNvPr>
              <p:cNvSpPr>
                <a:spLocks noChangeAspect="1" noEditPoints="1"/>
              </p:cNvSpPr>
              <p:nvPr/>
            </p:nvSpPr>
            <p:spPr bwMode="auto">
              <a:xfrm>
                <a:off x="8463095" y="4896825"/>
                <a:ext cx="362728" cy="343034"/>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grpSp>
          <p:nvGrpSpPr>
            <p:cNvPr id="29" name="Group 28">
              <a:extLst>
                <a:ext uri="{FF2B5EF4-FFF2-40B4-BE49-F238E27FC236}">
                  <a16:creationId xmlns:a16="http://schemas.microsoft.com/office/drawing/2014/main" id="{B868F99F-D5F8-4330-B66E-B998CD87DAA9}"/>
                </a:ext>
              </a:extLst>
            </p:cNvPr>
            <p:cNvGrpSpPr/>
            <p:nvPr/>
          </p:nvGrpSpPr>
          <p:grpSpPr>
            <a:xfrm>
              <a:off x="10560924" y="2619516"/>
              <a:ext cx="678220" cy="678220"/>
              <a:chOff x="11060655" y="2937645"/>
              <a:chExt cx="678220" cy="678220"/>
            </a:xfrm>
          </p:grpSpPr>
          <p:sp>
            <p:nvSpPr>
              <p:cNvPr id="158" name="Oval 157">
                <a:extLst>
                  <a:ext uri="{FF2B5EF4-FFF2-40B4-BE49-F238E27FC236}">
                    <a16:creationId xmlns:a16="http://schemas.microsoft.com/office/drawing/2014/main" id="{D216F865-2DC0-4729-A0A7-9A1DEC6703B6}"/>
                  </a:ext>
                </a:extLst>
              </p:cNvPr>
              <p:cNvSpPr/>
              <p:nvPr/>
            </p:nvSpPr>
            <p:spPr bwMode="auto">
              <a:xfrm>
                <a:off x="11060655" y="2937645"/>
                <a:ext cx="678220" cy="67822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72" name="CRMArticles_EFF5" title="Icon of two documents stacked together with writing on them">
                <a:extLst>
                  <a:ext uri="{FF2B5EF4-FFF2-40B4-BE49-F238E27FC236}">
                    <a16:creationId xmlns:a16="http://schemas.microsoft.com/office/drawing/2014/main" id="{1F2617D3-6781-4ACF-9FB8-20CE87486BB7}"/>
                  </a:ext>
                </a:extLst>
              </p:cNvPr>
              <p:cNvSpPr>
                <a:spLocks noChangeAspect="1" noEditPoints="1"/>
              </p:cNvSpPr>
              <p:nvPr/>
            </p:nvSpPr>
            <p:spPr bwMode="auto">
              <a:xfrm>
                <a:off x="11285603" y="3144973"/>
                <a:ext cx="228324" cy="26356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grpSp>
          <p:nvGrpSpPr>
            <p:cNvPr id="5" name="Group 4">
              <a:extLst>
                <a:ext uri="{FF2B5EF4-FFF2-40B4-BE49-F238E27FC236}">
                  <a16:creationId xmlns:a16="http://schemas.microsoft.com/office/drawing/2014/main" id="{F34F46C9-BB82-4AFC-932B-C884C720A540}"/>
                </a:ext>
              </a:extLst>
            </p:cNvPr>
            <p:cNvGrpSpPr/>
            <p:nvPr/>
          </p:nvGrpSpPr>
          <p:grpSpPr>
            <a:xfrm>
              <a:off x="4051323" y="2620364"/>
              <a:ext cx="678220" cy="678220"/>
              <a:chOff x="4062268" y="2759434"/>
              <a:chExt cx="678220" cy="678220"/>
            </a:xfrm>
          </p:grpSpPr>
          <p:sp>
            <p:nvSpPr>
              <p:cNvPr id="82" name="Oval 81">
                <a:extLst>
                  <a:ext uri="{FF2B5EF4-FFF2-40B4-BE49-F238E27FC236}">
                    <a16:creationId xmlns:a16="http://schemas.microsoft.com/office/drawing/2014/main" id="{7F00D4DE-444A-4C93-AB87-77A2F404B584}"/>
                  </a:ext>
                </a:extLst>
              </p:cNvPr>
              <p:cNvSpPr/>
              <p:nvPr/>
            </p:nvSpPr>
            <p:spPr bwMode="auto">
              <a:xfrm>
                <a:off x="4062268" y="2759434"/>
                <a:ext cx="678220" cy="6782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 name="building_5" title="Icon of a building with columns in a row and a triangular top">
                <a:extLst>
                  <a:ext uri="{FF2B5EF4-FFF2-40B4-BE49-F238E27FC236}">
                    <a16:creationId xmlns:a16="http://schemas.microsoft.com/office/drawing/2014/main" id="{4A7C97AB-D05B-4215-A6DE-EBD80FB8C2C3}"/>
                  </a:ext>
                </a:extLst>
              </p:cNvPr>
              <p:cNvSpPr>
                <a:spLocks noChangeAspect="1" noEditPoints="1"/>
              </p:cNvSpPr>
              <p:nvPr/>
            </p:nvSpPr>
            <p:spPr bwMode="auto">
              <a:xfrm>
                <a:off x="4247507" y="2966745"/>
                <a:ext cx="307742" cy="263598"/>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cxnSp>
          <p:nvCxnSpPr>
            <p:cNvPr id="81" name="Straight Connector 80">
              <a:extLst>
                <a:ext uri="{FF2B5EF4-FFF2-40B4-BE49-F238E27FC236}">
                  <a16:creationId xmlns:a16="http://schemas.microsoft.com/office/drawing/2014/main" id="{327B65BC-948A-445F-9C56-6D7C1B7B9147}"/>
                </a:ext>
              </a:extLst>
            </p:cNvPr>
            <p:cNvCxnSpPr>
              <a:cxnSpLocks/>
              <a:stCxn id="63" idx="0"/>
              <a:endCxn id="82" idx="4"/>
            </p:cNvCxnSpPr>
            <p:nvPr/>
          </p:nvCxnSpPr>
          <p:spPr>
            <a:xfrm flipV="1">
              <a:off x="4389173" y="3298584"/>
              <a:ext cx="1260" cy="476734"/>
            </a:xfrm>
            <a:prstGeom prst="line">
              <a:avLst/>
            </a:prstGeom>
            <a:ln w="19050" cap="rnd">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2D77FD-C93D-4988-9D39-54683226E5D8}"/>
                </a:ext>
              </a:extLst>
            </p:cNvPr>
            <p:cNvCxnSpPr>
              <a:cxnSpLocks/>
              <a:stCxn id="73" idx="0"/>
              <a:endCxn id="90" idx="4"/>
            </p:cNvCxnSpPr>
            <p:nvPr/>
          </p:nvCxnSpPr>
          <p:spPr>
            <a:xfrm flipH="1" flipV="1">
              <a:off x="7933864" y="3255637"/>
              <a:ext cx="1919" cy="477582"/>
            </a:xfrm>
            <a:prstGeom prst="line">
              <a:avLst/>
            </a:prstGeom>
            <a:ln w="19050" cap="rnd">
              <a:solidFill>
                <a:srgbClr val="00BCF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E920B56-55F5-4560-8160-5F8E8FCE6B2B}"/>
                </a:ext>
              </a:extLst>
            </p:cNvPr>
            <p:cNvGrpSpPr/>
            <p:nvPr/>
          </p:nvGrpSpPr>
          <p:grpSpPr>
            <a:xfrm>
              <a:off x="7594754" y="2577417"/>
              <a:ext cx="678220" cy="678220"/>
              <a:chOff x="7601464" y="2621858"/>
              <a:chExt cx="678220" cy="678220"/>
            </a:xfrm>
          </p:grpSpPr>
          <p:sp>
            <p:nvSpPr>
              <p:cNvPr id="90" name="Oval 89">
                <a:extLst>
                  <a:ext uri="{FF2B5EF4-FFF2-40B4-BE49-F238E27FC236}">
                    <a16:creationId xmlns:a16="http://schemas.microsoft.com/office/drawing/2014/main" id="{F6A33D89-665D-4683-BF62-2994F0A5241F}"/>
                  </a:ext>
                </a:extLst>
              </p:cNvPr>
              <p:cNvSpPr/>
              <p:nvPr/>
            </p:nvSpPr>
            <p:spPr bwMode="auto">
              <a:xfrm>
                <a:off x="7601464" y="2621858"/>
                <a:ext cx="678220" cy="678220"/>
              </a:xfrm>
              <a:prstGeom prst="ellipse">
                <a:avLst/>
              </a:prstGeom>
              <a:solidFill>
                <a:srgbClr val="00BCF2"/>
              </a:solid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2" name="Beaker_F196" title="Icon of a scientific flask with liquid in it">
                <a:extLst>
                  <a:ext uri="{FF2B5EF4-FFF2-40B4-BE49-F238E27FC236}">
                    <a16:creationId xmlns:a16="http://schemas.microsoft.com/office/drawing/2014/main" id="{9C097997-E985-44B4-B7CB-B2897294A677}"/>
                  </a:ext>
                </a:extLst>
              </p:cNvPr>
              <p:cNvSpPr>
                <a:spLocks noChangeAspect="1" noEditPoints="1"/>
              </p:cNvSpPr>
              <p:nvPr/>
            </p:nvSpPr>
            <p:spPr bwMode="auto">
              <a:xfrm>
                <a:off x="7810639" y="2820533"/>
                <a:ext cx="259869" cy="30026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Yu Gothic UI" panose="020B0500000000000000" pitchFamily="34" charset="-128"/>
                  <a:ea typeface="Yu Gothic UI" panose="020B0500000000000000" pitchFamily="34" charset="-128"/>
                </a:endParaRPr>
              </a:p>
            </p:txBody>
          </p:sp>
        </p:grpSp>
        <p:grpSp>
          <p:nvGrpSpPr>
            <p:cNvPr id="21" name="Group 20">
              <a:extLst>
                <a:ext uri="{FF2B5EF4-FFF2-40B4-BE49-F238E27FC236}">
                  <a16:creationId xmlns:a16="http://schemas.microsoft.com/office/drawing/2014/main" id="{6F0B9F24-BF8D-44CA-A0F2-9DB081245F0E}"/>
                </a:ext>
              </a:extLst>
            </p:cNvPr>
            <p:cNvGrpSpPr/>
            <p:nvPr/>
          </p:nvGrpSpPr>
          <p:grpSpPr>
            <a:xfrm>
              <a:off x="7037340" y="4417099"/>
              <a:ext cx="678220" cy="678220"/>
              <a:chOff x="7037340" y="4735925"/>
              <a:chExt cx="678220" cy="678220"/>
            </a:xfrm>
            <a:solidFill>
              <a:srgbClr val="FF8C00"/>
            </a:solidFill>
          </p:grpSpPr>
          <p:sp>
            <p:nvSpPr>
              <p:cNvPr id="150" name="Oval 149">
                <a:extLst>
                  <a:ext uri="{FF2B5EF4-FFF2-40B4-BE49-F238E27FC236}">
                    <a16:creationId xmlns:a16="http://schemas.microsoft.com/office/drawing/2014/main" id="{533FA64E-DAD5-4095-A5DD-676AEA993734}"/>
                  </a:ext>
                </a:extLst>
              </p:cNvPr>
              <p:cNvSpPr/>
              <p:nvPr/>
            </p:nvSpPr>
            <p:spPr bwMode="auto">
              <a:xfrm>
                <a:off x="7037340" y="4735925"/>
                <a:ext cx="678220" cy="6782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65" name="people_12" title="Icon of three people">
                <a:extLst>
                  <a:ext uri="{FF2B5EF4-FFF2-40B4-BE49-F238E27FC236}">
                    <a16:creationId xmlns:a16="http://schemas.microsoft.com/office/drawing/2014/main" id="{5DFA046D-CAFB-4D4A-90A4-9840D796E49A}"/>
                  </a:ext>
                </a:extLst>
              </p:cNvPr>
              <p:cNvSpPr>
                <a:spLocks noChangeAspect="1" noEditPoints="1"/>
              </p:cNvSpPr>
              <p:nvPr/>
            </p:nvSpPr>
            <p:spPr bwMode="auto">
              <a:xfrm>
                <a:off x="7205296" y="4941217"/>
                <a:ext cx="334864" cy="28569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sp>
          <p:nvSpPr>
            <p:cNvPr id="149" name="Rectangle: Rounded Corners 148">
              <a:extLst>
                <a:ext uri="{FF2B5EF4-FFF2-40B4-BE49-F238E27FC236}">
                  <a16:creationId xmlns:a16="http://schemas.microsoft.com/office/drawing/2014/main" id="{E781A356-94FB-4A3A-9121-6F9647B3B664}"/>
                </a:ext>
                <a:ext uri="{C183D7F6-B498-43B3-948B-1728B52AA6E4}">
                  <adec:decorative xmlns:adec="http://schemas.microsoft.com/office/drawing/2017/decorative" val="1"/>
                </a:ext>
              </a:extLst>
            </p:cNvPr>
            <p:cNvSpPr/>
            <p:nvPr/>
          </p:nvSpPr>
          <p:spPr>
            <a:xfrm>
              <a:off x="6641404" y="5083353"/>
              <a:ext cx="1512407"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Office of Responsible AI</a:t>
              </a: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sp>
          <p:nvSpPr>
            <p:cNvPr id="92" name="Rectangle: Rounded Corners 91">
              <a:extLst>
                <a:ext uri="{FF2B5EF4-FFF2-40B4-BE49-F238E27FC236}">
                  <a16:creationId xmlns:a16="http://schemas.microsoft.com/office/drawing/2014/main" id="{380C2373-4F06-4EF0-8F2C-EAF1D06A1956}"/>
                </a:ext>
                <a:ext uri="{C183D7F6-B498-43B3-948B-1728B52AA6E4}">
                  <adec:decorative xmlns:adec="http://schemas.microsoft.com/office/drawing/2017/decorative" val="1"/>
                </a:ext>
              </a:extLst>
            </p:cNvPr>
            <p:cNvSpPr/>
            <p:nvPr/>
          </p:nvSpPr>
          <p:spPr>
            <a:xfrm>
              <a:off x="9359690" y="5104618"/>
              <a:ext cx="1370597"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Strategy in Engineering (RAISE) </a:t>
              </a:r>
              <a:r>
                <a:rPr kumimoji="0" lang="en-US" sz="11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sp>
          <p:nvSpPr>
            <p:cNvPr id="93" name="Oval 92">
              <a:extLst>
                <a:ext uri="{FF2B5EF4-FFF2-40B4-BE49-F238E27FC236}">
                  <a16:creationId xmlns:a16="http://schemas.microsoft.com/office/drawing/2014/main" id="{C1B42F0D-A402-45AF-9EF2-DC583A36030A}"/>
                </a:ext>
              </a:extLst>
            </p:cNvPr>
            <p:cNvSpPr/>
            <p:nvPr/>
          </p:nvSpPr>
          <p:spPr bwMode="auto">
            <a:xfrm>
              <a:off x="9682739" y="4417099"/>
              <a:ext cx="678220" cy="6782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95" name="people_12" title="Icon of three people">
              <a:extLst>
                <a:ext uri="{FF2B5EF4-FFF2-40B4-BE49-F238E27FC236}">
                  <a16:creationId xmlns:a16="http://schemas.microsoft.com/office/drawing/2014/main" id="{47C87D9F-D742-48CF-B298-EB76232BF6A3}"/>
                </a:ext>
              </a:extLst>
            </p:cNvPr>
            <p:cNvSpPr>
              <a:spLocks noChangeAspect="1" noEditPoints="1"/>
            </p:cNvSpPr>
            <p:nvPr/>
          </p:nvSpPr>
          <p:spPr bwMode="auto">
            <a:xfrm>
              <a:off x="9854417" y="4604458"/>
              <a:ext cx="334864" cy="28569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sp>
          <p:nvSpPr>
            <p:cNvPr id="75" name="Rectangle: Rounded Corners 74">
              <a:extLst>
                <a:ext uri="{FF2B5EF4-FFF2-40B4-BE49-F238E27FC236}">
                  <a16:creationId xmlns:a16="http://schemas.microsoft.com/office/drawing/2014/main" id="{911FA8FD-9413-4E97-AA57-532729226800}"/>
                </a:ext>
                <a:ext uri="{C183D7F6-B498-43B3-948B-1728B52AA6E4}">
                  <adec:decorative xmlns:adec="http://schemas.microsoft.com/office/drawing/2017/decorative" val="1"/>
                </a:ext>
              </a:extLst>
            </p:cNvPr>
            <p:cNvSpPr/>
            <p:nvPr/>
          </p:nvSpPr>
          <p:spPr>
            <a:xfrm>
              <a:off x="978161" y="5104618"/>
              <a:ext cx="1711941"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Aether</a:t>
              </a:r>
              <a:b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b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Committee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grpSp>
          <p:nvGrpSpPr>
            <p:cNvPr id="19" name="Group 18">
              <a:extLst>
                <a:ext uri="{FF2B5EF4-FFF2-40B4-BE49-F238E27FC236}">
                  <a16:creationId xmlns:a16="http://schemas.microsoft.com/office/drawing/2014/main" id="{B0813C67-4D9E-4CF8-950D-6BA7EA758201}"/>
                </a:ext>
              </a:extLst>
            </p:cNvPr>
            <p:cNvGrpSpPr/>
            <p:nvPr/>
          </p:nvGrpSpPr>
          <p:grpSpPr>
            <a:xfrm>
              <a:off x="1507389" y="4417099"/>
              <a:ext cx="678220" cy="678220"/>
              <a:chOff x="1507389" y="4692173"/>
              <a:chExt cx="678220" cy="678220"/>
            </a:xfrm>
            <a:solidFill>
              <a:srgbClr val="FF8C00"/>
            </a:solidFill>
          </p:grpSpPr>
          <p:sp>
            <p:nvSpPr>
              <p:cNvPr id="76" name="Oval 75">
                <a:extLst>
                  <a:ext uri="{FF2B5EF4-FFF2-40B4-BE49-F238E27FC236}">
                    <a16:creationId xmlns:a16="http://schemas.microsoft.com/office/drawing/2014/main" id="{596AC391-81C0-47C9-BEF4-DD61D6B5CF8D}"/>
                  </a:ext>
                </a:extLst>
              </p:cNvPr>
              <p:cNvSpPr/>
              <p:nvPr/>
            </p:nvSpPr>
            <p:spPr bwMode="auto">
              <a:xfrm>
                <a:off x="1507389" y="4692173"/>
                <a:ext cx="678220" cy="6782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78" name="people_12" title="Icon of three people">
                <a:extLst>
                  <a:ext uri="{FF2B5EF4-FFF2-40B4-BE49-F238E27FC236}">
                    <a16:creationId xmlns:a16="http://schemas.microsoft.com/office/drawing/2014/main" id="{A2AEFEAA-C9DB-470A-8BC3-CEB5AC8A7C5E}"/>
                  </a:ext>
                </a:extLst>
              </p:cNvPr>
              <p:cNvSpPr>
                <a:spLocks noChangeAspect="1" noEditPoints="1"/>
              </p:cNvSpPr>
              <p:nvPr/>
            </p:nvSpPr>
            <p:spPr bwMode="auto">
              <a:xfrm>
                <a:off x="1679067" y="4888434"/>
                <a:ext cx="334864" cy="28569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sp>
          <p:nvSpPr>
            <p:cNvPr id="71" name="8">
              <a:extLst>
                <a:ext uri="{FF2B5EF4-FFF2-40B4-BE49-F238E27FC236}">
                  <a16:creationId xmlns:a16="http://schemas.microsoft.com/office/drawing/2014/main" id="{9A812554-F34E-41A9-822D-73981E3619E5}"/>
                </a:ext>
                <a:ext uri="{C183D7F6-B498-43B3-948B-1728B52AA6E4}">
                  <adec:decorative xmlns:adec="http://schemas.microsoft.com/office/drawing/2017/decorative" val="1"/>
                </a:ext>
              </a:extLst>
            </p:cNvPr>
            <p:cNvSpPr/>
            <p:nvPr/>
          </p:nvSpPr>
          <p:spPr bwMode="auto">
            <a:xfrm>
              <a:off x="6143477" y="3802394"/>
              <a:ext cx="162941" cy="16294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74" name="Rectangle: Rounded Corners 73">
              <a:extLst>
                <a:ext uri="{FF2B5EF4-FFF2-40B4-BE49-F238E27FC236}">
                  <a16:creationId xmlns:a16="http://schemas.microsoft.com/office/drawing/2014/main" id="{916D9A22-958B-4688-AD67-2E04F229FC49}"/>
                </a:ext>
                <a:ext uri="{C183D7F6-B498-43B3-948B-1728B52AA6E4}">
                  <adec:decorative xmlns:adec="http://schemas.microsoft.com/office/drawing/2017/decorative" val="1"/>
                </a:ext>
              </a:extLst>
            </p:cNvPr>
            <p:cNvSpPr/>
            <p:nvPr/>
          </p:nvSpPr>
          <p:spPr>
            <a:xfrm>
              <a:off x="5513724" y="5093985"/>
              <a:ext cx="1344905" cy="1402509"/>
            </a:xfrm>
            <a:prstGeom prst="roundRect">
              <a:avLst>
                <a:gd name="adj" fmla="val 50000"/>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Responsible AI Champs </a:t>
              </a:r>
              <a:r>
                <a:rPr kumimoji="0" lang="en-US" sz="1200" b="0" i="0" u="none" strike="noStrike" kern="1200" cap="none" spc="0" normalizeH="0" baseline="0" noProof="0" dirty="0">
                  <a:ln>
                    <a:noFill/>
                  </a:ln>
                  <a:solidFill>
                    <a:srgbClr val="1A1A1A">
                      <a:lumMod val="75000"/>
                      <a:lumOff val="25000"/>
                    </a:srgbClr>
                  </a:solidFill>
                  <a:effectLst/>
                  <a:uLnTx/>
                  <a:uFillTx/>
                  <a:latin typeface="Yu Gothic UI" panose="020B0500000000000000" pitchFamily="34" charset="-128"/>
                  <a:ea typeface="Yu Gothic UI" panose="020B0500000000000000" pitchFamily="34" charset="-128"/>
                  <a:cs typeface="Segoe UI" pitchFamily="34" charset="0"/>
                </a:rPr>
                <a:t> </a:t>
              </a:r>
            </a:p>
          </p:txBody>
        </p:sp>
        <p:grpSp>
          <p:nvGrpSpPr>
            <p:cNvPr id="20" name="Group 19">
              <a:extLst>
                <a:ext uri="{FF2B5EF4-FFF2-40B4-BE49-F238E27FC236}">
                  <a16:creationId xmlns:a16="http://schemas.microsoft.com/office/drawing/2014/main" id="{0131E518-D5D7-4998-85A3-C55867C51D59}"/>
                </a:ext>
              </a:extLst>
            </p:cNvPr>
            <p:cNvGrpSpPr/>
            <p:nvPr/>
          </p:nvGrpSpPr>
          <p:grpSpPr>
            <a:xfrm>
              <a:off x="5878409" y="4405133"/>
              <a:ext cx="678220" cy="678220"/>
              <a:chOff x="5878409" y="4768014"/>
              <a:chExt cx="678220" cy="678220"/>
            </a:xfrm>
            <a:solidFill>
              <a:srgbClr val="FFB900"/>
            </a:solidFill>
          </p:grpSpPr>
          <p:sp>
            <p:nvSpPr>
              <p:cNvPr id="91" name="Oval 90">
                <a:extLst>
                  <a:ext uri="{FF2B5EF4-FFF2-40B4-BE49-F238E27FC236}">
                    <a16:creationId xmlns:a16="http://schemas.microsoft.com/office/drawing/2014/main" id="{AB4C3CDB-CD5D-4D52-9F2C-A60CC956390E}"/>
                  </a:ext>
                </a:extLst>
              </p:cNvPr>
              <p:cNvSpPr/>
              <p:nvPr/>
            </p:nvSpPr>
            <p:spPr bwMode="auto">
              <a:xfrm>
                <a:off x="5878409" y="4768014"/>
                <a:ext cx="678220" cy="6782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94" name="star_2" title="Icon of a person inside a star shape">
                <a:extLst>
                  <a:ext uri="{FF2B5EF4-FFF2-40B4-BE49-F238E27FC236}">
                    <a16:creationId xmlns:a16="http://schemas.microsoft.com/office/drawing/2014/main" id="{B581679B-62C1-4CF9-BD16-A1FA2C3E8ADF}"/>
                  </a:ext>
                </a:extLst>
              </p:cNvPr>
              <p:cNvSpPr>
                <a:spLocks noChangeAspect="1" noEditPoints="1"/>
              </p:cNvSpPr>
              <p:nvPr/>
            </p:nvSpPr>
            <p:spPr bwMode="auto">
              <a:xfrm>
                <a:off x="6033193" y="4918905"/>
                <a:ext cx="362728" cy="343034"/>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endParaRPr>
              </a:p>
            </p:txBody>
          </p:sp>
        </p:grpSp>
        <p:cxnSp>
          <p:nvCxnSpPr>
            <p:cNvPr id="96" name="Straight Connector 95">
              <a:extLst>
                <a:ext uri="{FF2B5EF4-FFF2-40B4-BE49-F238E27FC236}">
                  <a16:creationId xmlns:a16="http://schemas.microsoft.com/office/drawing/2014/main" id="{C2B71195-4807-480F-A4C3-E0CA68BC744F}"/>
                </a:ext>
              </a:extLst>
            </p:cNvPr>
            <p:cNvCxnSpPr>
              <a:cxnSpLocks/>
              <a:endCxn id="40" idx="4"/>
            </p:cNvCxnSpPr>
            <p:nvPr/>
          </p:nvCxnSpPr>
          <p:spPr>
            <a:xfrm flipH="1" flipV="1">
              <a:off x="914890" y="3298584"/>
              <a:ext cx="458" cy="504826"/>
            </a:xfrm>
            <a:prstGeom prst="line">
              <a:avLst/>
            </a:prstGeom>
            <a:ln w="19050" cap="rnd">
              <a:solidFill>
                <a:srgbClr val="0078D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E3F5C10-D832-400B-ACE3-4F012DCF59AD}"/>
                </a:ext>
              </a:extLst>
            </p:cNvPr>
            <p:cNvCxnSpPr>
              <a:cxnSpLocks/>
            </p:cNvCxnSpPr>
            <p:nvPr/>
          </p:nvCxnSpPr>
          <p:spPr>
            <a:xfrm flipH="1">
              <a:off x="8625013" y="3939800"/>
              <a:ext cx="1588" cy="477299"/>
            </a:xfrm>
            <a:prstGeom prst="line">
              <a:avLst/>
            </a:prstGeom>
            <a:ln w="19050" cap="rnd">
              <a:solidFill>
                <a:srgbClr val="FFB9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5273C50-D688-45DF-A201-CC070FF85722}"/>
                </a:ext>
              </a:extLst>
            </p:cNvPr>
            <p:cNvCxnSpPr>
              <a:cxnSpLocks/>
            </p:cNvCxnSpPr>
            <p:nvPr/>
          </p:nvCxnSpPr>
          <p:spPr>
            <a:xfrm flipH="1">
              <a:off x="6217943" y="3927834"/>
              <a:ext cx="1588" cy="477299"/>
            </a:xfrm>
            <a:prstGeom prst="line">
              <a:avLst/>
            </a:prstGeom>
            <a:ln w="19050" cap="rnd">
              <a:solidFill>
                <a:srgbClr val="FFB9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 name="Title 8">
            <a:extLst>
              <a:ext uri="{FF2B5EF4-FFF2-40B4-BE49-F238E27FC236}">
                <a16:creationId xmlns:a16="http://schemas.microsoft.com/office/drawing/2014/main" id="{A568F81D-983F-0A46-A1EC-C737108F063C}"/>
              </a:ext>
            </a:extLst>
          </p:cNvPr>
          <p:cNvSpPr>
            <a:spLocks noGrp="1"/>
          </p:cNvSpPr>
          <p:nvPr>
            <p:ph type="title"/>
          </p:nvPr>
        </p:nvSpPr>
        <p:spPr>
          <a:xfrm>
            <a:off x="588263" y="457200"/>
            <a:ext cx="11018520" cy="553998"/>
          </a:xfrm>
        </p:spPr>
        <p:txBody>
          <a:bodyPr/>
          <a:lstStyle/>
          <a:p>
            <a:r>
              <a:rPr lang="en-GB" b="1" dirty="0">
                <a:solidFill>
                  <a:srgbClr val="000000"/>
                </a:solidFill>
              </a:rPr>
              <a:t>Our</a:t>
            </a:r>
            <a:r>
              <a:rPr lang="en-GB" sz="1600" b="1" spc="100" dirty="0">
                <a:solidFill>
                  <a:srgbClr val="0078D4"/>
                </a:solidFill>
                <a:cs typeface="Segoe UI"/>
              </a:rPr>
              <a:t> </a:t>
            </a:r>
            <a:r>
              <a:rPr lang="en-GB" b="1" dirty="0">
                <a:solidFill>
                  <a:srgbClr val="000000"/>
                </a:solidFill>
              </a:rPr>
              <a:t>Responsible</a:t>
            </a:r>
            <a:r>
              <a:rPr lang="en-GB" sz="1600" b="1" spc="100" dirty="0">
                <a:solidFill>
                  <a:srgbClr val="0078D4"/>
                </a:solidFill>
                <a:cs typeface="Segoe UI"/>
              </a:rPr>
              <a:t> </a:t>
            </a:r>
            <a:r>
              <a:rPr lang="en-GB" b="1" dirty="0">
                <a:solidFill>
                  <a:srgbClr val="000000"/>
                </a:solidFill>
              </a:rPr>
              <a:t>AI</a:t>
            </a:r>
            <a:r>
              <a:rPr lang="en-GB" sz="1600" b="1" spc="100" dirty="0">
                <a:solidFill>
                  <a:srgbClr val="0078D4"/>
                </a:solidFill>
                <a:cs typeface="Segoe UI"/>
              </a:rPr>
              <a:t> </a:t>
            </a:r>
            <a:r>
              <a:rPr lang="en-GB" b="1" dirty="0">
                <a:solidFill>
                  <a:srgbClr val="000000"/>
                </a:solidFill>
              </a:rPr>
              <a:t>journey</a:t>
            </a:r>
            <a:endParaRPr b="1" dirty="0"/>
          </a:p>
        </p:txBody>
      </p:sp>
      <p:sp>
        <p:nvSpPr>
          <p:cNvPr id="17" name="Text Placeholder 16">
            <a:extLst>
              <a:ext uri="{FF2B5EF4-FFF2-40B4-BE49-F238E27FC236}">
                <a16:creationId xmlns:a16="http://schemas.microsoft.com/office/drawing/2014/main" id="{E7F47A64-6906-044A-876B-040CCE2E9479}"/>
              </a:ext>
            </a:extLst>
          </p:cNvPr>
          <p:cNvSpPr>
            <a:spLocks noGrp="1"/>
          </p:cNvSpPr>
          <p:nvPr>
            <p:ph type="body" sz="quarter" idx="11"/>
          </p:nvPr>
        </p:nvSpPr>
        <p:spPr/>
        <p:txBody>
          <a:bodyPr/>
          <a:lstStyle/>
          <a:p>
            <a:endParaRPr/>
          </a:p>
        </p:txBody>
      </p:sp>
    </p:spTree>
    <p:extLst>
      <p:ext uri="{BB962C8B-B14F-4D97-AF65-F5344CB8AC3E}">
        <p14:creationId xmlns:p14="http://schemas.microsoft.com/office/powerpoint/2010/main" val="18374872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EA95-A95F-514D-B842-88F907F27E1B}"/>
              </a:ext>
            </a:extLst>
          </p:cNvPr>
          <p:cNvSpPr>
            <a:spLocks noGrp="1"/>
          </p:cNvSpPr>
          <p:nvPr>
            <p:ph type="title"/>
          </p:nvPr>
        </p:nvSpPr>
        <p:spPr/>
        <p:txBody>
          <a:bodyPr/>
          <a:lstStyle/>
          <a:p>
            <a:r>
              <a:rPr lang="en-US" b="1" dirty="0"/>
              <a:t>Responsible innovation is top of mind</a:t>
            </a:r>
            <a:endParaRPr b="1" dirty="0"/>
          </a:p>
        </p:txBody>
      </p:sp>
      <p:sp>
        <p:nvSpPr>
          <p:cNvPr id="4" name="Text Placeholder 3">
            <a:extLst>
              <a:ext uri="{FF2B5EF4-FFF2-40B4-BE49-F238E27FC236}">
                <a16:creationId xmlns:a16="http://schemas.microsoft.com/office/drawing/2014/main" id="{C30F0C98-A4A6-0942-BF29-5EDA0B2BF01C}"/>
              </a:ext>
            </a:extLst>
          </p:cNvPr>
          <p:cNvSpPr>
            <a:spLocks noGrp="1"/>
          </p:cNvSpPr>
          <p:nvPr>
            <p:ph type="body" sz="quarter" idx="11"/>
          </p:nvPr>
        </p:nvSpPr>
        <p:spPr/>
        <p:txBody>
          <a:bodyPr/>
          <a:lstStyle/>
          <a:p>
            <a:endParaRPr/>
          </a:p>
        </p:txBody>
      </p:sp>
      <p:sp>
        <p:nvSpPr>
          <p:cNvPr id="103" name="TextBox 102">
            <a:extLst>
              <a:ext uri="{FF2B5EF4-FFF2-40B4-BE49-F238E27FC236}">
                <a16:creationId xmlns:a16="http://schemas.microsoft.com/office/drawing/2014/main" id="{B4D54743-1E3D-9F4B-BB62-E2411C728726}"/>
              </a:ext>
            </a:extLst>
          </p:cNvPr>
          <p:cNvSpPr txBox="1"/>
          <p:nvPr/>
        </p:nvSpPr>
        <p:spPr>
          <a:xfrm>
            <a:off x="592521" y="1173080"/>
            <a:ext cx="10687703" cy="307777"/>
          </a:xfrm>
          <a:prstGeom prst="rect">
            <a:avLst/>
          </a:prstGeom>
          <a:noFill/>
        </p:spPr>
        <p:txBody>
          <a:bodyPr wrap="square" lIns="0" tIns="0" rIns="0" bIns="0" rtlCol="0">
            <a:spAutoFit/>
          </a:bodyPr>
          <a:lstStyle/>
          <a:p>
            <a:pPr defTabSz="914400"/>
            <a:r>
              <a:rPr lang="en-US" sz="2000">
                <a:solidFill>
                  <a:srgbClr val="000000"/>
                </a:solidFill>
                <a:latin typeface="Yu Gothic UI" panose="020B0500000000000000" pitchFamily="34" charset="-128"/>
                <a:ea typeface="Yu Gothic UI" panose="020B0500000000000000" pitchFamily="34" charset="-128"/>
              </a:rPr>
              <a:t>Most important considerations when investing in AI and machine learning technology </a:t>
            </a:r>
          </a:p>
        </p:txBody>
      </p:sp>
      <p:sp>
        <p:nvSpPr>
          <p:cNvPr id="104" name="TextBox 103">
            <a:extLst>
              <a:ext uri="{FF2B5EF4-FFF2-40B4-BE49-F238E27FC236}">
                <a16:creationId xmlns:a16="http://schemas.microsoft.com/office/drawing/2014/main" id="{B516FD59-66FD-F741-B048-96E111E34A98}"/>
              </a:ext>
            </a:extLst>
          </p:cNvPr>
          <p:cNvSpPr txBox="1"/>
          <p:nvPr/>
        </p:nvSpPr>
        <p:spPr>
          <a:xfrm>
            <a:off x="810982" y="2223997"/>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8575"/>
                </a:solidFill>
                <a:effectLst/>
                <a:uLnTx/>
                <a:uFillTx/>
                <a:latin typeface="Yu Gothic UI" panose="020B0500000000000000" pitchFamily="34" charset="-128"/>
                <a:ea typeface="Yu Gothic UI" panose="020B0500000000000000" pitchFamily="34" charset="-128"/>
              </a:rPr>
              <a:t>45%</a:t>
            </a:r>
          </a:p>
        </p:txBody>
      </p:sp>
      <p:grpSp>
        <p:nvGrpSpPr>
          <p:cNvPr id="105" name="Group 104">
            <a:extLst>
              <a:ext uri="{FF2B5EF4-FFF2-40B4-BE49-F238E27FC236}">
                <a16:creationId xmlns:a16="http://schemas.microsoft.com/office/drawing/2014/main" id="{D889AE5B-74AD-F647-B379-37BEB68E3431}"/>
              </a:ext>
            </a:extLst>
          </p:cNvPr>
          <p:cNvGrpSpPr/>
          <p:nvPr/>
        </p:nvGrpSpPr>
        <p:grpSpPr>
          <a:xfrm>
            <a:off x="655289" y="1992802"/>
            <a:ext cx="739388" cy="739388"/>
            <a:chOff x="1060344" y="2042390"/>
            <a:chExt cx="739388" cy="739388"/>
          </a:xfrm>
        </p:grpSpPr>
        <p:sp>
          <p:nvSpPr>
            <p:cNvPr id="106" name="Arc 105">
              <a:extLst>
                <a:ext uri="{FF2B5EF4-FFF2-40B4-BE49-F238E27FC236}">
                  <a16:creationId xmlns:a16="http://schemas.microsoft.com/office/drawing/2014/main" id="{D3C53E88-A57C-424E-A188-425310A6184C}"/>
                </a:ext>
              </a:extLst>
            </p:cNvPr>
            <p:cNvSpPr/>
            <p:nvPr/>
          </p:nvSpPr>
          <p:spPr>
            <a:xfrm rot="2070783">
              <a:off x="1060344" y="2042390"/>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sp>
          <p:nvSpPr>
            <p:cNvPr id="107" name="Arc 106">
              <a:extLst>
                <a:ext uri="{FF2B5EF4-FFF2-40B4-BE49-F238E27FC236}">
                  <a16:creationId xmlns:a16="http://schemas.microsoft.com/office/drawing/2014/main" id="{BEC615FB-9737-DC4D-A6AE-E5E026164098}"/>
                </a:ext>
              </a:extLst>
            </p:cNvPr>
            <p:cNvSpPr/>
            <p:nvPr/>
          </p:nvSpPr>
          <p:spPr>
            <a:xfrm>
              <a:off x="1060344" y="2042390"/>
              <a:ext cx="739388" cy="739388"/>
            </a:xfrm>
            <a:prstGeom prst="arc">
              <a:avLst>
                <a:gd name="adj1" fmla="val 16200000"/>
                <a:gd name="adj2" fmla="val 4436566"/>
              </a:avLst>
            </a:prstGeom>
            <a:noFill/>
            <a:ln w="142875" cap="flat" cmpd="sng" algn="ctr">
              <a:solidFill>
                <a:srgbClr val="008575"/>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grpSp>
      <p:sp>
        <p:nvSpPr>
          <p:cNvPr id="108" name="TextBox 107">
            <a:extLst>
              <a:ext uri="{FF2B5EF4-FFF2-40B4-BE49-F238E27FC236}">
                <a16:creationId xmlns:a16="http://schemas.microsoft.com/office/drawing/2014/main" id="{04499C4E-6D27-7849-BC71-126C30F52224}"/>
              </a:ext>
            </a:extLst>
          </p:cNvPr>
          <p:cNvSpPr txBox="1"/>
          <p:nvPr/>
        </p:nvSpPr>
        <p:spPr>
          <a:xfrm>
            <a:off x="1683112" y="2237847"/>
            <a:ext cx="3354625"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Data security and privacy</a:t>
            </a:r>
          </a:p>
        </p:txBody>
      </p:sp>
      <p:grpSp>
        <p:nvGrpSpPr>
          <p:cNvPr id="109" name="Group 108" descr="Pie chart of 40%">
            <a:extLst>
              <a:ext uri="{FF2B5EF4-FFF2-40B4-BE49-F238E27FC236}">
                <a16:creationId xmlns:a16="http://schemas.microsoft.com/office/drawing/2014/main" id="{F1E8DA1B-CFA7-6642-B0D4-F2281F48F92D}"/>
              </a:ext>
            </a:extLst>
          </p:cNvPr>
          <p:cNvGrpSpPr/>
          <p:nvPr/>
        </p:nvGrpSpPr>
        <p:grpSpPr>
          <a:xfrm>
            <a:off x="655289" y="3116536"/>
            <a:ext cx="739388" cy="739388"/>
            <a:chOff x="655289" y="3116536"/>
            <a:chExt cx="739388" cy="739388"/>
          </a:xfrm>
        </p:grpSpPr>
        <p:sp>
          <p:nvSpPr>
            <p:cNvPr id="110" name="TextBox 109">
              <a:extLst>
                <a:ext uri="{FF2B5EF4-FFF2-40B4-BE49-F238E27FC236}">
                  <a16:creationId xmlns:a16="http://schemas.microsoft.com/office/drawing/2014/main" id="{59110A48-C815-AC42-B4B6-63914037E4EF}"/>
                </a:ext>
              </a:extLst>
            </p:cNvPr>
            <p:cNvSpPr txBox="1"/>
            <p:nvPr/>
          </p:nvSpPr>
          <p:spPr>
            <a:xfrm>
              <a:off x="810982" y="3347731"/>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8575"/>
                  </a:solidFill>
                  <a:effectLst/>
                  <a:uLnTx/>
                  <a:uFillTx/>
                  <a:latin typeface="Yu Gothic UI" panose="020B0500000000000000" pitchFamily="34" charset="-128"/>
                  <a:ea typeface="Yu Gothic UI" panose="020B0500000000000000" pitchFamily="34" charset="-128"/>
                </a:rPr>
                <a:t>40%</a:t>
              </a:r>
            </a:p>
          </p:txBody>
        </p:sp>
        <p:grpSp>
          <p:nvGrpSpPr>
            <p:cNvPr id="111" name="Group 110">
              <a:extLst>
                <a:ext uri="{FF2B5EF4-FFF2-40B4-BE49-F238E27FC236}">
                  <a16:creationId xmlns:a16="http://schemas.microsoft.com/office/drawing/2014/main" id="{DC5DB729-114E-FE43-90CC-26D629607688}"/>
                </a:ext>
              </a:extLst>
            </p:cNvPr>
            <p:cNvGrpSpPr/>
            <p:nvPr/>
          </p:nvGrpSpPr>
          <p:grpSpPr>
            <a:xfrm>
              <a:off x="655289" y="3116536"/>
              <a:ext cx="739388" cy="739388"/>
              <a:chOff x="2736743" y="2042390"/>
              <a:chExt cx="739388" cy="739388"/>
            </a:xfrm>
          </p:grpSpPr>
          <p:sp>
            <p:nvSpPr>
              <p:cNvPr id="112" name="Arc 111">
                <a:extLst>
                  <a:ext uri="{FF2B5EF4-FFF2-40B4-BE49-F238E27FC236}">
                    <a16:creationId xmlns:a16="http://schemas.microsoft.com/office/drawing/2014/main" id="{F218BA03-6CA7-F64F-BC60-4EEE5E71D744}"/>
                  </a:ext>
                </a:extLst>
              </p:cNvPr>
              <p:cNvSpPr/>
              <p:nvPr/>
            </p:nvSpPr>
            <p:spPr>
              <a:xfrm rot="2070783">
                <a:off x="2736743" y="2042390"/>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sp>
            <p:nvSpPr>
              <p:cNvPr id="113" name="Arc 112">
                <a:extLst>
                  <a:ext uri="{FF2B5EF4-FFF2-40B4-BE49-F238E27FC236}">
                    <a16:creationId xmlns:a16="http://schemas.microsoft.com/office/drawing/2014/main" id="{DF16E235-7B2D-9B42-B1E1-782B0B90688F}"/>
                  </a:ext>
                </a:extLst>
              </p:cNvPr>
              <p:cNvSpPr/>
              <p:nvPr/>
            </p:nvSpPr>
            <p:spPr>
              <a:xfrm>
                <a:off x="2736743" y="2042390"/>
                <a:ext cx="739388" cy="739388"/>
              </a:xfrm>
              <a:prstGeom prst="arc">
                <a:avLst>
                  <a:gd name="adj1" fmla="val 16200000"/>
                  <a:gd name="adj2" fmla="val 3188413"/>
                </a:avLst>
              </a:prstGeom>
              <a:noFill/>
              <a:ln w="142875" cap="flat" cmpd="sng" algn="ctr">
                <a:solidFill>
                  <a:srgbClr val="008575"/>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grpSp>
      </p:grpSp>
      <p:sp>
        <p:nvSpPr>
          <p:cNvPr id="114" name="TextBox 113">
            <a:extLst>
              <a:ext uri="{FF2B5EF4-FFF2-40B4-BE49-F238E27FC236}">
                <a16:creationId xmlns:a16="http://schemas.microsoft.com/office/drawing/2014/main" id="{D9AF81A7-E0E2-4147-9623-6145E8C19581}"/>
              </a:ext>
            </a:extLst>
          </p:cNvPr>
          <p:cNvSpPr txBox="1"/>
          <p:nvPr/>
        </p:nvSpPr>
        <p:spPr>
          <a:xfrm>
            <a:off x="1683112" y="3361581"/>
            <a:ext cx="2530093"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Transparency</a:t>
            </a:r>
          </a:p>
        </p:txBody>
      </p:sp>
      <p:grpSp>
        <p:nvGrpSpPr>
          <p:cNvPr id="115" name="Group 114" descr="Pie chart of 12%">
            <a:extLst>
              <a:ext uri="{FF2B5EF4-FFF2-40B4-BE49-F238E27FC236}">
                <a16:creationId xmlns:a16="http://schemas.microsoft.com/office/drawing/2014/main" id="{4304B9A9-A2F9-8247-B3B0-CB1FFB1CF11C}"/>
              </a:ext>
            </a:extLst>
          </p:cNvPr>
          <p:cNvGrpSpPr/>
          <p:nvPr/>
        </p:nvGrpSpPr>
        <p:grpSpPr>
          <a:xfrm>
            <a:off x="655289" y="4240270"/>
            <a:ext cx="739388" cy="739388"/>
            <a:chOff x="655289" y="4240270"/>
            <a:chExt cx="739388" cy="739388"/>
          </a:xfrm>
        </p:grpSpPr>
        <p:sp>
          <p:nvSpPr>
            <p:cNvPr id="116" name="TextBox 115">
              <a:extLst>
                <a:ext uri="{FF2B5EF4-FFF2-40B4-BE49-F238E27FC236}">
                  <a16:creationId xmlns:a16="http://schemas.microsoft.com/office/drawing/2014/main" id="{28DB43BF-03D7-7048-80A1-AAAC64DB13FB}"/>
                </a:ext>
              </a:extLst>
            </p:cNvPr>
            <p:cNvSpPr txBox="1"/>
            <p:nvPr/>
          </p:nvSpPr>
          <p:spPr>
            <a:xfrm>
              <a:off x="836630" y="4471465"/>
              <a:ext cx="376705"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8575"/>
                  </a:solidFill>
                  <a:effectLst/>
                  <a:uLnTx/>
                  <a:uFillTx/>
                  <a:latin typeface="Yu Gothic UI" panose="020B0500000000000000" pitchFamily="34" charset="-128"/>
                  <a:ea typeface="Yu Gothic UI" panose="020B0500000000000000" pitchFamily="34" charset="-128"/>
                </a:rPr>
                <a:t>12%</a:t>
              </a:r>
            </a:p>
          </p:txBody>
        </p:sp>
        <p:grpSp>
          <p:nvGrpSpPr>
            <p:cNvPr id="117" name="Group 116">
              <a:extLst>
                <a:ext uri="{FF2B5EF4-FFF2-40B4-BE49-F238E27FC236}">
                  <a16:creationId xmlns:a16="http://schemas.microsoft.com/office/drawing/2014/main" id="{BB338F18-76F0-654B-858F-418835C0C15C}"/>
                </a:ext>
              </a:extLst>
            </p:cNvPr>
            <p:cNvGrpSpPr/>
            <p:nvPr/>
          </p:nvGrpSpPr>
          <p:grpSpPr>
            <a:xfrm>
              <a:off x="655289" y="4240270"/>
              <a:ext cx="739388" cy="739388"/>
              <a:chOff x="4424433" y="2049610"/>
              <a:chExt cx="739388" cy="739388"/>
            </a:xfrm>
          </p:grpSpPr>
          <p:sp>
            <p:nvSpPr>
              <p:cNvPr id="118" name="Arc 117">
                <a:extLst>
                  <a:ext uri="{FF2B5EF4-FFF2-40B4-BE49-F238E27FC236}">
                    <a16:creationId xmlns:a16="http://schemas.microsoft.com/office/drawing/2014/main" id="{1FE339A2-AFC9-7843-B88D-ED26D7551170}"/>
                  </a:ext>
                </a:extLst>
              </p:cNvPr>
              <p:cNvSpPr/>
              <p:nvPr/>
            </p:nvSpPr>
            <p:spPr>
              <a:xfrm rot="537638">
                <a:off x="4424433" y="2049610"/>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sp>
            <p:nvSpPr>
              <p:cNvPr id="119" name="Arc 118">
                <a:extLst>
                  <a:ext uri="{FF2B5EF4-FFF2-40B4-BE49-F238E27FC236}">
                    <a16:creationId xmlns:a16="http://schemas.microsoft.com/office/drawing/2014/main" id="{EE7B8EFC-8A75-8E42-A93B-60AD286F3543}"/>
                  </a:ext>
                </a:extLst>
              </p:cNvPr>
              <p:cNvSpPr/>
              <p:nvPr/>
            </p:nvSpPr>
            <p:spPr>
              <a:xfrm>
                <a:off x="4424433" y="2049610"/>
                <a:ext cx="739388" cy="739388"/>
              </a:xfrm>
              <a:prstGeom prst="arc">
                <a:avLst>
                  <a:gd name="adj1" fmla="val 16200000"/>
                  <a:gd name="adj2" fmla="val 19176545"/>
                </a:avLst>
              </a:prstGeom>
              <a:noFill/>
              <a:ln w="142875" cap="flat" cmpd="sng" algn="ctr">
                <a:solidFill>
                  <a:srgbClr val="008575"/>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grpSp>
      </p:grpSp>
      <p:sp>
        <p:nvSpPr>
          <p:cNvPr id="120" name="TextBox 119">
            <a:extLst>
              <a:ext uri="{FF2B5EF4-FFF2-40B4-BE49-F238E27FC236}">
                <a16:creationId xmlns:a16="http://schemas.microsoft.com/office/drawing/2014/main" id="{5DE67F5F-E32D-1547-95BD-D395A366660E}"/>
              </a:ext>
            </a:extLst>
          </p:cNvPr>
          <p:cNvSpPr txBox="1"/>
          <p:nvPr/>
        </p:nvSpPr>
        <p:spPr>
          <a:xfrm>
            <a:off x="1683112" y="4485315"/>
            <a:ext cx="3499768"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Technical or consulting support</a:t>
            </a:r>
          </a:p>
        </p:txBody>
      </p:sp>
      <p:grpSp>
        <p:nvGrpSpPr>
          <p:cNvPr id="121" name="Group 120" descr="Pie chart of 10%">
            <a:extLst>
              <a:ext uri="{FF2B5EF4-FFF2-40B4-BE49-F238E27FC236}">
                <a16:creationId xmlns:a16="http://schemas.microsoft.com/office/drawing/2014/main" id="{DEF2E38B-E0E2-DB4F-86C2-7DB3A9A5DEA1}"/>
              </a:ext>
            </a:extLst>
          </p:cNvPr>
          <p:cNvGrpSpPr/>
          <p:nvPr/>
        </p:nvGrpSpPr>
        <p:grpSpPr>
          <a:xfrm>
            <a:off x="655289" y="5364005"/>
            <a:ext cx="739388" cy="739388"/>
            <a:chOff x="655289" y="5364005"/>
            <a:chExt cx="739388" cy="739388"/>
          </a:xfrm>
        </p:grpSpPr>
        <p:sp>
          <p:nvSpPr>
            <p:cNvPr id="122" name="TextBox 121">
              <a:extLst>
                <a:ext uri="{FF2B5EF4-FFF2-40B4-BE49-F238E27FC236}">
                  <a16:creationId xmlns:a16="http://schemas.microsoft.com/office/drawing/2014/main" id="{A4DEB1DA-FAE5-C145-80AE-05964973A688}"/>
                </a:ext>
              </a:extLst>
            </p:cNvPr>
            <p:cNvSpPr txBox="1"/>
            <p:nvPr/>
          </p:nvSpPr>
          <p:spPr>
            <a:xfrm>
              <a:off x="836630" y="5595200"/>
              <a:ext cx="376705"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8575"/>
                  </a:solidFill>
                  <a:effectLst/>
                  <a:uLnTx/>
                  <a:uFillTx/>
                  <a:latin typeface="Yu Gothic UI" panose="020B0500000000000000" pitchFamily="34" charset="-128"/>
                  <a:ea typeface="Yu Gothic UI" panose="020B0500000000000000" pitchFamily="34" charset="-128"/>
                </a:rPr>
                <a:t>10%</a:t>
              </a:r>
            </a:p>
          </p:txBody>
        </p:sp>
        <p:grpSp>
          <p:nvGrpSpPr>
            <p:cNvPr id="123" name="Group 122">
              <a:extLst>
                <a:ext uri="{FF2B5EF4-FFF2-40B4-BE49-F238E27FC236}">
                  <a16:creationId xmlns:a16="http://schemas.microsoft.com/office/drawing/2014/main" id="{676CB7C2-304F-7D49-88B3-A87B23A92993}"/>
                </a:ext>
              </a:extLst>
            </p:cNvPr>
            <p:cNvGrpSpPr/>
            <p:nvPr/>
          </p:nvGrpSpPr>
          <p:grpSpPr>
            <a:xfrm>
              <a:off x="655289" y="5364005"/>
              <a:ext cx="739388" cy="739388"/>
              <a:chOff x="5959721" y="2049610"/>
              <a:chExt cx="739388" cy="739388"/>
            </a:xfrm>
          </p:grpSpPr>
          <p:sp>
            <p:nvSpPr>
              <p:cNvPr id="124" name="Arc 123">
                <a:extLst>
                  <a:ext uri="{FF2B5EF4-FFF2-40B4-BE49-F238E27FC236}">
                    <a16:creationId xmlns:a16="http://schemas.microsoft.com/office/drawing/2014/main" id="{2D725CB5-EB1F-6545-8D08-111D0B645E17}"/>
                  </a:ext>
                </a:extLst>
              </p:cNvPr>
              <p:cNvSpPr/>
              <p:nvPr/>
            </p:nvSpPr>
            <p:spPr>
              <a:xfrm rot="429082">
                <a:off x="5959721" y="2049610"/>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sp>
            <p:nvSpPr>
              <p:cNvPr id="125" name="Arc 124">
                <a:extLst>
                  <a:ext uri="{FF2B5EF4-FFF2-40B4-BE49-F238E27FC236}">
                    <a16:creationId xmlns:a16="http://schemas.microsoft.com/office/drawing/2014/main" id="{856B023D-2F92-1845-88EA-DC6A0B6749C1}"/>
                  </a:ext>
                </a:extLst>
              </p:cNvPr>
              <p:cNvSpPr/>
              <p:nvPr/>
            </p:nvSpPr>
            <p:spPr>
              <a:xfrm>
                <a:off x="5959721" y="2049610"/>
                <a:ext cx="739388" cy="739388"/>
              </a:xfrm>
              <a:prstGeom prst="arc">
                <a:avLst>
                  <a:gd name="adj1" fmla="val 16200000"/>
                  <a:gd name="adj2" fmla="val 18464142"/>
                </a:avLst>
              </a:prstGeom>
              <a:noFill/>
              <a:ln w="142875" cap="flat" cmpd="sng" algn="ctr">
                <a:solidFill>
                  <a:srgbClr val="008575"/>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8575"/>
                  </a:solidFill>
                  <a:effectLst/>
                  <a:uLnTx/>
                  <a:uFillTx/>
                  <a:latin typeface="Yu Gothic UI" panose="020B0500000000000000" pitchFamily="34" charset="-128"/>
                  <a:ea typeface="Yu Gothic UI" panose="020B0500000000000000" pitchFamily="34" charset="-128"/>
                </a:endParaRPr>
              </a:p>
            </p:txBody>
          </p:sp>
        </p:grpSp>
      </p:grpSp>
      <p:sp>
        <p:nvSpPr>
          <p:cNvPr id="126" name="TextBox 125">
            <a:extLst>
              <a:ext uri="{FF2B5EF4-FFF2-40B4-BE49-F238E27FC236}">
                <a16:creationId xmlns:a16="http://schemas.microsoft.com/office/drawing/2014/main" id="{336B08CF-001D-4947-ACC4-51F1C78AEAD2}"/>
              </a:ext>
            </a:extLst>
          </p:cNvPr>
          <p:cNvSpPr txBox="1"/>
          <p:nvPr/>
        </p:nvSpPr>
        <p:spPr>
          <a:xfrm>
            <a:off x="1683112" y="5609050"/>
            <a:ext cx="3354625"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Governance &amp; responsible use</a:t>
            </a:r>
          </a:p>
        </p:txBody>
      </p:sp>
      <p:grpSp>
        <p:nvGrpSpPr>
          <p:cNvPr id="127" name="Group 126" descr="Pie chart of 58%">
            <a:extLst>
              <a:ext uri="{FF2B5EF4-FFF2-40B4-BE49-F238E27FC236}">
                <a16:creationId xmlns:a16="http://schemas.microsoft.com/office/drawing/2014/main" id="{44353FA8-292F-B849-B14F-35CC158AEFB9}"/>
              </a:ext>
            </a:extLst>
          </p:cNvPr>
          <p:cNvGrpSpPr/>
          <p:nvPr/>
        </p:nvGrpSpPr>
        <p:grpSpPr>
          <a:xfrm>
            <a:off x="6322641" y="1992802"/>
            <a:ext cx="739388" cy="739388"/>
            <a:chOff x="6322641" y="1992802"/>
            <a:chExt cx="739388" cy="739388"/>
          </a:xfrm>
        </p:grpSpPr>
        <p:sp>
          <p:nvSpPr>
            <p:cNvPr id="128" name="TextBox 127">
              <a:extLst>
                <a:ext uri="{FF2B5EF4-FFF2-40B4-BE49-F238E27FC236}">
                  <a16:creationId xmlns:a16="http://schemas.microsoft.com/office/drawing/2014/main" id="{CD4B3282-3F6B-2448-8AF3-FAB8B18F1E59}"/>
                </a:ext>
              </a:extLst>
            </p:cNvPr>
            <p:cNvSpPr txBox="1"/>
            <p:nvPr/>
          </p:nvSpPr>
          <p:spPr>
            <a:xfrm>
              <a:off x="6478334" y="2223997"/>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78D4"/>
                  </a:solidFill>
                  <a:effectLst/>
                  <a:uLnTx/>
                  <a:uFillTx/>
                  <a:latin typeface="Yu Gothic UI" panose="020B0500000000000000" pitchFamily="34" charset="-128"/>
                  <a:ea typeface="Yu Gothic UI" panose="020B0500000000000000" pitchFamily="34" charset="-128"/>
                </a:rPr>
                <a:t>58%</a:t>
              </a:r>
            </a:p>
          </p:txBody>
        </p:sp>
        <p:grpSp>
          <p:nvGrpSpPr>
            <p:cNvPr id="129" name="Group 128">
              <a:extLst>
                <a:ext uri="{FF2B5EF4-FFF2-40B4-BE49-F238E27FC236}">
                  <a16:creationId xmlns:a16="http://schemas.microsoft.com/office/drawing/2014/main" id="{8C243D3C-A021-C54D-BC3F-AC3892E33949}"/>
                </a:ext>
              </a:extLst>
            </p:cNvPr>
            <p:cNvGrpSpPr/>
            <p:nvPr/>
          </p:nvGrpSpPr>
          <p:grpSpPr>
            <a:xfrm>
              <a:off x="6322641" y="1992802"/>
              <a:ext cx="739388" cy="739388"/>
              <a:chOff x="5959721" y="4036454"/>
              <a:chExt cx="739388" cy="739388"/>
            </a:xfrm>
          </p:grpSpPr>
          <p:sp>
            <p:nvSpPr>
              <p:cNvPr id="130" name="Arc 129">
                <a:extLst>
                  <a:ext uri="{FF2B5EF4-FFF2-40B4-BE49-F238E27FC236}">
                    <a16:creationId xmlns:a16="http://schemas.microsoft.com/office/drawing/2014/main" id="{8A2A3A15-D496-AC45-BEBA-E18AB74067AB}"/>
                  </a:ext>
                </a:extLst>
              </p:cNvPr>
              <p:cNvSpPr/>
              <p:nvPr/>
            </p:nvSpPr>
            <p:spPr>
              <a:xfrm rot="429082">
                <a:off x="5959721" y="4036454"/>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sp>
            <p:nvSpPr>
              <p:cNvPr id="131" name="Arc 130">
                <a:extLst>
                  <a:ext uri="{FF2B5EF4-FFF2-40B4-BE49-F238E27FC236}">
                    <a16:creationId xmlns:a16="http://schemas.microsoft.com/office/drawing/2014/main" id="{6B345D70-4373-5445-82FA-38D5D05D689C}"/>
                  </a:ext>
                </a:extLst>
              </p:cNvPr>
              <p:cNvSpPr/>
              <p:nvPr/>
            </p:nvSpPr>
            <p:spPr>
              <a:xfrm>
                <a:off x="5959721" y="4036454"/>
                <a:ext cx="739388" cy="739388"/>
              </a:xfrm>
              <a:prstGeom prst="arc">
                <a:avLst>
                  <a:gd name="adj1" fmla="val 16200000"/>
                  <a:gd name="adj2" fmla="val 7249583"/>
                </a:avLst>
              </a:prstGeom>
              <a:noFill/>
              <a:ln w="142875"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grpSp>
      </p:grpSp>
      <p:sp>
        <p:nvSpPr>
          <p:cNvPr id="132" name="TextBox 131">
            <a:extLst>
              <a:ext uri="{FF2B5EF4-FFF2-40B4-BE49-F238E27FC236}">
                <a16:creationId xmlns:a16="http://schemas.microsoft.com/office/drawing/2014/main" id="{21322B76-3354-844B-B748-C61CE55AE228}"/>
              </a:ext>
            </a:extLst>
          </p:cNvPr>
          <p:cNvSpPr txBox="1"/>
          <p:nvPr/>
        </p:nvSpPr>
        <p:spPr>
          <a:xfrm>
            <a:off x="7391643" y="2237847"/>
            <a:ext cx="4227621"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Cost &amp; decision criteria for AI Solutions</a:t>
            </a:r>
          </a:p>
        </p:txBody>
      </p:sp>
      <p:grpSp>
        <p:nvGrpSpPr>
          <p:cNvPr id="133" name="Group 132" descr="Pie chart of 52%">
            <a:extLst>
              <a:ext uri="{FF2B5EF4-FFF2-40B4-BE49-F238E27FC236}">
                <a16:creationId xmlns:a16="http://schemas.microsoft.com/office/drawing/2014/main" id="{C57B9DD2-6E14-514E-9743-1E536C817722}"/>
              </a:ext>
            </a:extLst>
          </p:cNvPr>
          <p:cNvGrpSpPr/>
          <p:nvPr/>
        </p:nvGrpSpPr>
        <p:grpSpPr>
          <a:xfrm>
            <a:off x="6322641" y="3116536"/>
            <a:ext cx="739388" cy="739388"/>
            <a:chOff x="6322641" y="3116536"/>
            <a:chExt cx="739388" cy="739388"/>
          </a:xfrm>
        </p:grpSpPr>
        <p:sp>
          <p:nvSpPr>
            <p:cNvPr id="134" name="TextBox 133">
              <a:extLst>
                <a:ext uri="{FF2B5EF4-FFF2-40B4-BE49-F238E27FC236}">
                  <a16:creationId xmlns:a16="http://schemas.microsoft.com/office/drawing/2014/main" id="{857CFA86-0750-6A42-A9AF-5909A0E6437F}"/>
                </a:ext>
              </a:extLst>
            </p:cNvPr>
            <p:cNvSpPr txBox="1"/>
            <p:nvPr/>
          </p:nvSpPr>
          <p:spPr>
            <a:xfrm>
              <a:off x="6478334" y="3347731"/>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78D4"/>
                  </a:solidFill>
                  <a:effectLst/>
                  <a:uLnTx/>
                  <a:uFillTx/>
                  <a:latin typeface="Yu Gothic UI" panose="020B0500000000000000" pitchFamily="34" charset="-128"/>
                  <a:ea typeface="Yu Gothic UI" panose="020B0500000000000000" pitchFamily="34" charset="-128"/>
                </a:rPr>
                <a:t>52%</a:t>
              </a:r>
            </a:p>
          </p:txBody>
        </p:sp>
        <p:grpSp>
          <p:nvGrpSpPr>
            <p:cNvPr id="135" name="Group 134">
              <a:extLst>
                <a:ext uri="{FF2B5EF4-FFF2-40B4-BE49-F238E27FC236}">
                  <a16:creationId xmlns:a16="http://schemas.microsoft.com/office/drawing/2014/main" id="{AF668346-5FDE-7945-A551-4BCD51EDC2C2}"/>
                </a:ext>
              </a:extLst>
            </p:cNvPr>
            <p:cNvGrpSpPr/>
            <p:nvPr/>
          </p:nvGrpSpPr>
          <p:grpSpPr>
            <a:xfrm>
              <a:off x="6322641" y="3116536"/>
              <a:ext cx="739388" cy="739388"/>
              <a:chOff x="1060344" y="4036454"/>
              <a:chExt cx="739388" cy="739388"/>
            </a:xfrm>
          </p:grpSpPr>
          <p:sp>
            <p:nvSpPr>
              <p:cNvPr id="136" name="Arc 135">
                <a:extLst>
                  <a:ext uri="{FF2B5EF4-FFF2-40B4-BE49-F238E27FC236}">
                    <a16:creationId xmlns:a16="http://schemas.microsoft.com/office/drawing/2014/main" id="{4EE9A9FD-1071-234E-8FC7-9A1605C9C0D7}"/>
                  </a:ext>
                </a:extLst>
              </p:cNvPr>
              <p:cNvSpPr/>
              <p:nvPr/>
            </p:nvSpPr>
            <p:spPr>
              <a:xfrm rot="2070783">
                <a:off x="1060344" y="4036454"/>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sp>
            <p:nvSpPr>
              <p:cNvPr id="137" name="Arc 136">
                <a:extLst>
                  <a:ext uri="{FF2B5EF4-FFF2-40B4-BE49-F238E27FC236}">
                    <a16:creationId xmlns:a16="http://schemas.microsoft.com/office/drawing/2014/main" id="{8D2112E1-6B3F-604B-B866-DE265D9E0E79}"/>
                  </a:ext>
                </a:extLst>
              </p:cNvPr>
              <p:cNvSpPr/>
              <p:nvPr/>
            </p:nvSpPr>
            <p:spPr>
              <a:xfrm>
                <a:off x="1060344" y="4036454"/>
                <a:ext cx="739388" cy="739388"/>
              </a:xfrm>
              <a:prstGeom prst="arc">
                <a:avLst>
                  <a:gd name="adj1" fmla="val 16200000"/>
                  <a:gd name="adj2" fmla="val 5834789"/>
                </a:avLst>
              </a:prstGeom>
              <a:noFill/>
              <a:ln w="142875"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grpSp>
      </p:grpSp>
      <p:sp>
        <p:nvSpPr>
          <p:cNvPr id="138" name="TextBox 137">
            <a:extLst>
              <a:ext uri="{FF2B5EF4-FFF2-40B4-BE49-F238E27FC236}">
                <a16:creationId xmlns:a16="http://schemas.microsoft.com/office/drawing/2014/main" id="{5889701F-462B-DD4A-BD91-207B5942AC51}"/>
              </a:ext>
            </a:extLst>
          </p:cNvPr>
          <p:cNvSpPr txBox="1"/>
          <p:nvPr/>
        </p:nvSpPr>
        <p:spPr>
          <a:xfrm>
            <a:off x="7391642" y="3361581"/>
            <a:ext cx="3562685"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Data quality, quantity, access</a:t>
            </a:r>
          </a:p>
        </p:txBody>
      </p:sp>
      <p:grpSp>
        <p:nvGrpSpPr>
          <p:cNvPr id="139" name="Group 138" descr="Pie chart of 43%">
            <a:extLst>
              <a:ext uri="{FF2B5EF4-FFF2-40B4-BE49-F238E27FC236}">
                <a16:creationId xmlns:a16="http://schemas.microsoft.com/office/drawing/2014/main" id="{A5AC6620-4AF8-FA40-A968-3AB6D5E6FAD4}"/>
              </a:ext>
            </a:extLst>
          </p:cNvPr>
          <p:cNvGrpSpPr/>
          <p:nvPr/>
        </p:nvGrpSpPr>
        <p:grpSpPr>
          <a:xfrm>
            <a:off x="6322641" y="4240270"/>
            <a:ext cx="739388" cy="739388"/>
            <a:chOff x="6322641" y="4240270"/>
            <a:chExt cx="739388" cy="739388"/>
          </a:xfrm>
        </p:grpSpPr>
        <p:sp>
          <p:nvSpPr>
            <p:cNvPr id="140" name="TextBox 139">
              <a:extLst>
                <a:ext uri="{FF2B5EF4-FFF2-40B4-BE49-F238E27FC236}">
                  <a16:creationId xmlns:a16="http://schemas.microsoft.com/office/drawing/2014/main" id="{FF57E1C9-A8E8-7443-BFBC-EC1DD1F73CD7}"/>
                </a:ext>
              </a:extLst>
            </p:cNvPr>
            <p:cNvSpPr txBox="1"/>
            <p:nvPr/>
          </p:nvSpPr>
          <p:spPr>
            <a:xfrm>
              <a:off x="6478334" y="4471465"/>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78D4"/>
                  </a:solidFill>
                  <a:effectLst/>
                  <a:uLnTx/>
                  <a:uFillTx/>
                  <a:latin typeface="Yu Gothic UI" panose="020B0500000000000000" pitchFamily="34" charset="-128"/>
                  <a:ea typeface="Yu Gothic UI" panose="020B0500000000000000" pitchFamily="34" charset="-128"/>
                </a:rPr>
                <a:t>43%</a:t>
              </a:r>
            </a:p>
          </p:txBody>
        </p:sp>
        <p:grpSp>
          <p:nvGrpSpPr>
            <p:cNvPr id="141" name="Group 140">
              <a:extLst>
                <a:ext uri="{FF2B5EF4-FFF2-40B4-BE49-F238E27FC236}">
                  <a16:creationId xmlns:a16="http://schemas.microsoft.com/office/drawing/2014/main" id="{A9790BC0-2635-6E4A-A98F-14C0C09A3199}"/>
                </a:ext>
              </a:extLst>
            </p:cNvPr>
            <p:cNvGrpSpPr/>
            <p:nvPr/>
          </p:nvGrpSpPr>
          <p:grpSpPr>
            <a:xfrm>
              <a:off x="6322641" y="4240270"/>
              <a:ext cx="739388" cy="739388"/>
              <a:chOff x="2742389" y="4036454"/>
              <a:chExt cx="739388" cy="739388"/>
            </a:xfrm>
          </p:grpSpPr>
          <p:sp>
            <p:nvSpPr>
              <p:cNvPr id="142" name="Arc 141">
                <a:extLst>
                  <a:ext uri="{FF2B5EF4-FFF2-40B4-BE49-F238E27FC236}">
                    <a16:creationId xmlns:a16="http://schemas.microsoft.com/office/drawing/2014/main" id="{AF076BC5-1329-6D40-9642-E28C4E656360}"/>
                  </a:ext>
                </a:extLst>
              </p:cNvPr>
              <p:cNvSpPr/>
              <p:nvPr/>
            </p:nvSpPr>
            <p:spPr>
              <a:xfrm rot="2070783">
                <a:off x="2742389" y="4036454"/>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sp>
            <p:nvSpPr>
              <p:cNvPr id="143" name="Arc 142">
                <a:extLst>
                  <a:ext uri="{FF2B5EF4-FFF2-40B4-BE49-F238E27FC236}">
                    <a16:creationId xmlns:a16="http://schemas.microsoft.com/office/drawing/2014/main" id="{EFA52941-7CC0-A04F-B642-15C1BC82358A}"/>
                  </a:ext>
                </a:extLst>
              </p:cNvPr>
              <p:cNvSpPr/>
              <p:nvPr/>
            </p:nvSpPr>
            <p:spPr>
              <a:xfrm>
                <a:off x="2742389" y="4036454"/>
                <a:ext cx="739388" cy="739388"/>
              </a:xfrm>
              <a:prstGeom prst="arc">
                <a:avLst>
                  <a:gd name="adj1" fmla="val 16200000"/>
                  <a:gd name="adj2" fmla="val 4062000"/>
                </a:avLst>
              </a:prstGeom>
              <a:noFill/>
              <a:ln w="142875"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grpSp>
      </p:grpSp>
      <p:sp>
        <p:nvSpPr>
          <p:cNvPr id="144" name="TextBox 143">
            <a:extLst>
              <a:ext uri="{FF2B5EF4-FFF2-40B4-BE49-F238E27FC236}">
                <a16:creationId xmlns:a16="http://schemas.microsoft.com/office/drawing/2014/main" id="{666A5446-7DBE-364F-A92E-8E9CBFB67E8A}"/>
              </a:ext>
            </a:extLst>
          </p:cNvPr>
          <p:cNvSpPr txBox="1"/>
          <p:nvPr/>
        </p:nvSpPr>
        <p:spPr>
          <a:xfrm>
            <a:off x="7391642" y="4485315"/>
            <a:ext cx="3919461"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Algorithms explainability &amp; selection</a:t>
            </a:r>
          </a:p>
        </p:txBody>
      </p:sp>
      <p:grpSp>
        <p:nvGrpSpPr>
          <p:cNvPr id="145" name="Group 144" descr="Pie chart of 30%">
            <a:extLst>
              <a:ext uri="{FF2B5EF4-FFF2-40B4-BE49-F238E27FC236}">
                <a16:creationId xmlns:a16="http://schemas.microsoft.com/office/drawing/2014/main" id="{FB535526-1033-8C4D-A82B-59A639E63415}"/>
              </a:ext>
            </a:extLst>
          </p:cNvPr>
          <p:cNvGrpSpPr/>
          <p:nvPr/>
        </p:nvGrpSpPr>
        <p:grpSpPr>
          <a:xfrm>
            <a:off x="6322641" y="5364005"/>
            <a:ext cx="739388" cy="739388"/>
            <a:chOff x="6322641" y="5364005"/>
            <a:chExt cx="739388" cy="739388"/>
          </a:xfrm>
        </p:grpSpPr>
        <p:sp>
          <p:nvSpPr>
            <p:cNvPr id="146" name="TextBox 145">
              <a:extLst>
                <a:ext uri="{FF2B5EF4-FFF2-40B4-BE49-F238E27FC236}">
                  <a16:creationId xmlns:a16="http://schemas.microsoft.com/office/drawing/2014/main" id="{0BC0C6EB-A3E6-B644-AEF0-DFFB96070557}"/>
                </a:ext>
              </a:extLst>
            </p:cNvPr>
            <p:cNvSpPr txBox="1"/>
            <p:nvPr/>
          </p:nvSpPr>
          <p:spPr>
            <a:xfrm>
              <a:off x="6478334" y="5595200"/>
              <a:ext cx="428002" cy="2769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0078D4"/>
                  </a:solidFill>
                  <a:effectLst/>
                  <a:uLnTx/>
                  <a:uFillTx/>
                  <a:latin typeface="Yu Gothic UI" panose="020B0500000000000000" pitchFamily="34" charset="-128"/>
                  <a:ea typeface="Yu Gothic UI" panose="020B0500000000000000" pitchFamily="34" charset="-128"/>
                </a:rPr>
                <a:t>30%</a:t>
              </a:r>
            </a:p>
          </p:txBody>
        </p:sp>
        <p:grpSp>
          <p:nvGrpSpPr>
            <p:cNvPr id="147" name="Group 146">
              <a:extLst>
                <a:ext uri="{FF2B5EF4-FFF2-40B4-BE49-F238E27FC236}">
                  <a16:creationId xmlns:a16="http://schemas.microsoft.com/office/drawing/2014/main" id="{430B52C8-8A03-5246-9167-3F10C428CA2F}"/>
                </a:ext>
              </a:extLst>
            </p:cNvPr>
            <p:cNvGrpSpPr/>
            <p:nvPr/>
          </p:nvGrpSpPr>
          <p:grpSpPr>
            <a:xfrm>
              <a:off x="6322641" y="5364005"/>
              <a:ext cx="739388" cy="739388"/>
              <a:chOff x="4424433" y="4036454"/>
              <a:chExt cx="739388" cy="739388"/>
            </a:xfrm>
          </p:grpSpPr>
          <p:sp>
            <p:nvSpPr>
              <p:cNvPr id="148" name="Arc 147">
                <a:extLst>
                  <a:ext uri="{FF2B5EF4-FFF2-40B4-BE49-F238E27FC236}">
                    <a16:creationId xmlns:a16="http://schemas.microsoft.com/office/drawing/2014/main" id="{731EF980-F8E7-674F-96F0-B0C786454D38}"/>
                  </a:ext>
                </a:extLst>
              </p:cNvPr>
              <p:cNvSpPr/>
              <p:nvPr/>
            </p:nvSpPr>
            <p:spPr>
              <a:xfrm rot="537638">
                <a:off x="4424433" y="4036454"/>
                <a:ext cx="739388" cy="739388"/>
              </a:xfrm>
              <a:prstGeom prst="arc">
                <a:avLst>
                  <a:gd name="adj1" fmla="val 16200000"/>
                  <a:gd name="adj2" fmla="val 16172842"/>
                </a:avLst>
              </a:prstGeom>
              <a:noFill/>
              <a:ln w="142875" cap="flat" cmpd="sng" algn="ctr">
                <a:solidFill>
                  <a:srgbClr val="FFFFFF">
                    <a:lumMod val="85000"/>
                  </a:srgb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sp>
            <p:nvSpPr>
              <p:cNvPr id="149" name="Arc 148">
                <a:extLst>
                  <a:ext uri="{FF2B5EF4-FFF2-40B4-BE49-F238E27FC236}">
                    <a16:creationId xmlns:a16="http://schemas.microsoft.com/office/drawing/2014/main" id="{E7673EEF-41E5-E143-AD2E-5752C6CFBAC8}"/>
                  </a:ext>
                </a:extLst>
              </p:cNvPr>
              <p:cNvSpPr/>
              <p:nvPr/>
            </p:nvSpPr>
            <p:spPr>
              <a:xfrm>
                <a:off x="4424433" y="4036454"/>
                <a:ext cx="739388" cy="739388"/>
              </a:xfrm>
              <a:prstGeom prst="arc">
                <a:avLst>
                  <a:gd name="adj1" fmla="val 16200000"/>
                  <a:gd name="adj2" fmla="val 1066862"/>
                </a:avLst>
              </a:prstGeom>
              <a:noFill/>
              <a:ln w="142875"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4"/>
                  </a:solidFill>
                  <a:effectLst/>
                  <a:uLnTx/>
                  <a:uFillTx/>
                  <a:latin typeface="Yu Gothic UI" panose="020B0500000000000000" pitchFamily="34" charset="-128"/>
                  <a:ea typeface="Yu Gothic UI" panose="020B0500000000000000" pitchFamily="34" charset="-128"/>
                </a:endParaRPr>
              </a:p>
            </p:txBody>
          </p:sp>
        </p:grpSp>
      </p:grpSp>
      <p:sp>
        <p:nvSpPr>
          <p:cNvPr id="150" name="TextBox 149">
            <a:extLst>
              <a:ext uri="{FF2B5EF4-FFF2-40B4-BE49-F238E27FC236}">
                <a16:creationId xmlns:a16="http://schemas.microsoft.com/office/drawing/2014/main" id="{2B551C1E-FA0C-E644-892E-FA400FDFFFF8}"/>
              </a:ext>
            </a:extLst>
          </p:cNvPr>
          <p:cNvSpPr txBox="1"/>
          <p:nvPr/>
        </p:nvSpPr>
        <p:spPr>
          <a:xfrm>
            <a:off x="7391642" y="5609050"/>
            <a:ext cx="3288523" cy="2492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Skilled data science personnel</a:t>
            </a:r>
          </a:p>
        </p:txBody>
      </p:sp>
      <p:sp>
        <p:nvSpPr>
          <p:cNvPr id="151" name="TextBox 150">
            <a:extLst>
              <a:ext uri="{FF2B5EF4-FFF2-40B4-BE49-F238E27FC236}">
                <a16:creationId xmlns:a16="http://schemas.microsoft.com/office/drawing/2014/main" id="{13CC87D3-EA23-B244-82F6-62C42BB7B2A7}"/>
              </a:ext>
            </a:extLst>
          </p:cNvPr>
          <p:cNvSpPr txBox="1"/>
          <p:nvPr/>
        </p:nvSpPr>
        <p:spPr>
          <a:xfrm>
            <a:off x="1992716" y="6387659"/>
            <a:ext cx="7887311"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Source: </a:t>
            </a:r>
            <a:r>
              <a:rPr kumimoji="0" lang="en-US" sz="10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7.5.19 </a:t>
            </a:r>
            <a:r>
              <a:rPr kumimoji="0" lang="en-US" sz="10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hlinkClick r:id="rId3" tooltip="https://www.capgemini.com/news/ethics-in-ai/"/>
              </a:rPr>
              <a:t>Report</a:t>
            </a:r>
            <a:r>
              <a:rPr kumimoji="0" lang="en-US" sz="1000" b="0" i="0" u="none" strike="noStrike" kern="0" cap="none" spc="0" normalizeH="0" baseline="0" noProof="0">
                <a:ln>
                  <a:noFill/>
                </a:ln>
                <a:solidFill>
                  <a:srgbClr val="000000"/>
                </a:solidFill>
                <a:effectLst/>
                <a:uLnTx/>
                <a:uFillTx/>
                <a:latin typeface="Yu Gothic UI" panose="020B0500000000000000" pitchFamily="34" charset="-128"/>
                <a:ea typeface="Yu Gothic UI" panose="020B0500000000000000" pitchFamily="34" charset="-128"/>
              </a:rPr>
              <a:t> from Capgemini Research Institute, Ethics in AI executive and consumer survey, N = 1,580 executives, 510 organizations; and 4,447 consumers; sample size for each sector is different – banks: 124, healthcare: 54, insurance: 127, public sector: 74</a:t>
            </a:r>
          </a:p>
        </p:txBody>
      </p:sp>
    </p:spTree>
    <p:extLst>
      <p:ext uri="{BB962C8B-B14F-4D97-AF65-F5344CB8AC3E}">
        <p14:creationId xmlns:p14="http://schemas.microsoft.com/office/powerpoint/2010/main" val="4820540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57A-1D1A-4109-8F4F-B7C9FDC05740}"/>
              </a:ext>
            </a:extLst>
          </p:cNvPr>
          <p:cNvSpPr>
            <a:spLocks noGrp="1"/>
          </p:cNvSpPr>
          <p:nvPr>
            <p:ph type="title"/>
          </p:nvPr>
        </p:nvSpPr>
        <p:spPr/>
        <p:txBody>
          <a:bodyPr/>
          <a:lstStyle/>
          <a:p>
            <a:r>
              <a:rPr lang="en-US" dirty="0"/>
              <a:t>Microsoft's AI principles</a:t>
            </a:r>
          </a:p>
        </p:txBody>
      </p:sp>
      <p:sp>
        <p:nvSpPr>
          <p:cNvPr id="10" name="Text Placeholder 9">
            <a:extLst>
              <a:ext uri="{FF2B5EF4-FFF2-40B4-BE49-F238E27FC236}">
                <a16:creationId xmlns:a16="http://schemas.microsoft.com/office/drawing/2014/main" id="{7F7D0298-D006-164B-A7E9-352FDC5B6B0A}"/>
              </a:ext>
            </a:extLst>
          </p:cNvPr>
          <p:cNvSpPr>
            <a:spLocks noGrp="1"/>
          </p:cNvSpPr>
          <p:nvPr>
            <p:ph type="body" sz="quarter" idx="11"/>
          </p:nvPr>
        </p:nvSpPr>
        <p:spPr/>
        <p:txBody>
          <a:bodyPr/>
          <a:lstStyle/>
          <a:p>
            <a:endParaRPr/>
          </a:p>
        </p:txBody>
      </p:sp>
      <p:sp>
        <p:nvSpPr>
          <p:cNvPr id="69" name="Rectangle 68" descr="Infographic depicting Microsoft's 6 responsible AI principles">
            <a:extLst>
              <a:ext uri="{FF2B5EF4-FFF2-40B4-BE49-F238E27FC236}">
                <a16:creationId xmlns:a16="http://schemas.microsoft.com/office/drawing/2014/main" id="{BFC280D6-F18A-41BC-8DE0-C76208B01B87}"/>
              </a:ext>
              <a:ext uri="{C183D7F6-B498-43B3-948B-1728B52AA6E4}">
                <adec:decorative xmlns:adec="http://schemas.microsoft.com/office/drawing/2017/decorative" val="0"/>
              </a:ext>
            </a:extLst>
          </p:cNvPr>
          <p:cNvSpPr/>
          <p:nvPr/>
        </p:nvSpPr>
        <p:spPr bwMode="auto">
          <a:xfrm>
            <a:off x="2179443" y="1676996"/>
            <a:ext cx="7833114" cy="4360074"/>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descr="Graphic of the scales of justice, which represents the principle of &quot;fairness&quot;">
            <a:extLst>
              <a:ext uri="{FF2B5EF4-FFF2-40B4-BE49-F238E27FC236}">
                <a16:creationId xmlns:a16="http://schemas.microsoft.com/office/drawing/2014/main" id="{828E11BA-0E33-42AE-BA63-026F80A1D030}"/>
              </a:ext>
            </a:extLst>
          </p:cNvPr>
          <p:cNvGrpSpPr/>
          <p:nvPr/>
        </p:nvGrpSpPr>
        <p:grpSpPr>
          <a:xfrm>
            <a:off x="2471542" y="1968637"/>
            <a:ext cx="1599601" cy="1599601"/>
            <a:chOff x="2471543" y="1967049"/>
            <a:chExt cx="1599601" cy="1599601"/>
          </a:xfrm>
          <a:solidFill>
            <a:schemeClr val="accent2"/>
          </a:solidFill>
        </p:grpSpPr>
        <p:sp>
          <p:nvSpPr>
            <p:cNvPr id="70" name="Rectangle 69" descr="Fairness is one of the 6 responsible AI principles">
              <a:extLst>
                <a:ext uri="{FF2B5EF4-FFF2-40B4-BE49-F238E27FC236}">
                  <a16:creationId xmlns:a16="http://schemas.microsoft.com/office/drawing/2014/main" id="{69E91E9F-1385-4D93-9ADF-784857F0562D}"/>
                </a:ext>
              </a:extLst>
            </p:cNvPr>
            <p:cNvSpPr/>
            <p:nvPr/>
          </p:nvSpPr>
          <p:spPr bwMode="auto">
            <a:xfrm>
              <a:off x="2471543" y="1967049"/>
              <a:ext cx="1599601" cy="1599601"/>
            </a:xfrm>
            <a:prstGeom prst="rect">
              <a:avLst/>
            </a:prstGeom>
            <a:solidFill>
              <a:srgbClr val="008575"/>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Fairness</a:t>
              </a:r>
            </a:p>
          </p:txBody>
        </p:sp>
        <p:sp>
          <p:nvSpPr>
            <p:cNvPr id="81" name="Compare_F057" descr="scales of justice icon depicting Fairness">
              <a:extLst>
                <a:ext uri="{FF2B5EF4-FFF2-40B4-BE49-F238E27FC236}">
                  <a16:creationId xmlns:a16="http://schemas.microsoft.com/office/drawing/2014/main" id="{290207A7-8D80-4EB3-8FC7-1D8BA1F7B7AB}"/>
                </a:ext>
              </a:extLst>
            </p:cNvPr>
            <p:cNvSpPr>
              <a:spLocks noChangeAspect="1" noEditPoints="1"/>
            </p:cNvSpPr>
            <p:nvPr/>
          </p:nvSpPr>
          <p:spPr bwMode="auto">
            <a:xfrm>
              <a:off x="3097460" y="2284511"/>
              <a:ext cx="347766" cy="35911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solidFill>
              <a:srgbClr val="008575"/>
            </a:solid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descr="Graphic of  a shield, which represents the principle of &quot;reliability &amp; safety&quot;">
            <a:extLst>
              <a:ext uri="{FF2B5EF4-FFF2-40B4-BE49-F238E27FC236}">
                <a16:creationId xmlns:a16="http://schemas.microsoft.com/office/drawing/2014/main" id="{81681F26-6AF7-4360-9558-5E04FDE35A0D}"/>
              </a:ext>
            </a:extLst>
          </p:cNvPr>
          <p:cNvGrpSpPr/>
          <p:nvPr/>
        </p:nvGrpSpPr>
        <p:grpSpPr>
          <a:xfrm>
            <a:off x="4354647" y="1967049"/>
            <a:ext cx="1599601" cy="1599601"/>
            <a:chOff x="4354647" y="1967049"/>
            <a:chExt cx="1599601" cy="1599601"/>
          </a:xfrm>
          <a:solidFill>
            <a:schemeClr val="accent2"/>
          </a:solidFill>
        </p:grpSpPr>
        <p:sp>
          <p:nvSpPr>
            <p:cNvPr id="71" name="Rectangle 70" descr="Reliability and Safety are part of the 6 responsible AI principles">
              <a:extLst>
                <a:ext uri="{FF2B5EF4-FFF2-40B4-BE49-F238E27FC236}">
                  <a16:creationId xmlns:a16="http://schemas.microsoft.com/office/drawing/2014/main" id="{1CCBBABC-FB37-4205-81F5-E85BDF2E1970}"/>
                </a:ext>
              </a:extLst>
            </p:cNvPr>
            <p:cNvSpPr/>
            <p:nvPr/>
          </p:nvSpPr>
          <p:spPr bwMode="auto">
            <a:xfrm>
              <a:off x="4354647" y="1967049"/>
              <a:ext cx="1599601" cy="1599601"/>
            </a:xfrm>
            <a:prstGeom prst="rect">
              <a:avLst/>
            </a:prstGeom>
            <a:solidFill>
              <a:srgbClr val="008575"/>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Reliability </a:t>
              </a:r>
            </a:p>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&amp; Safety</a:t>
              </a:r>
            </a:p>
          </p:txBody>
        </p:sp>
        <p:sp>
          <p:nvSpPr>
            <p:cNvPr id="80" name="Shield_EA18" descr="shield icon depicting reliability and safety">
              <a:extLst>
                <a:ext uri="{FF2B5EF4-FFF2-40B4-BE49-F238E27FC236}">
                  <a16:creationId xmlns:a16="http://schemas.microsoft.com/office/drawing/2014/main" id="{E2740D29-E642-49EB-88B5-30A915DFCC54}"/>
                </a:ext>
              </a:extLst>
            </p:cNvPr>
            <p:cNvSpPr>
              <a:spLocks noChangeAspect="1"/>
            </p:cNvSpPr>
            <p:nvPr/>
          </p:nvSpPr>
          <p:spPr bwMode="auto">
            <a:xfrm>
              <a:off x="4990995" y="2282586"/>
              <a:ext cx="340924" cy="36296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8575"/>
            </a:solid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descr="Graphic of a lock, which represents the principle of &quot;privacy &amp; security&quot;">
            <a:extLst>
              <a:ext uri="{FF2B5EF4-FFF2-40B4-BE49-F238E27FC236}">
                <a16:creationId xmlns:a16="http://schemas.microsoft.com/office/drawing/2014/main" id="{682267CA-6C3F-4841-828E-E2FE9380F1E9}"/>
              </a:ext>
            </a:extLst>
          </p:cNvPr>
          <p:cNvGrpSpPr/>
          <p:nvPr/>
        </p:nvGrpSpPr>
        <p:grpSpPr>
          <a:xfrm>
            <a:off x="6237751" y="1967049"/>
            <a:ext cx="1599601" cy="1599601"/>
            <a:chOff x="6237751" y="1967049"/>
            <a:chExt cx="1599601" cy="1599601"/>
          </a:xfrm>
          <a:solidFill>
            <a:srgbClr val="008575"/>
          </a:solidFill>
        </p:grpSpPr>
        <p:sp>
          <p:nvSpPr>
            <p:cNvPr id="72" name="Rectangle 71" descr="Privacy &amp; Security are part of the 6 responsible AI principles">
              <a:extLst>
                <a:ext uri="{FF2B5EF4-FFF2-40B4-BE49-F238E27FC236}">
                  <a16:creationId xmlns:a16="http://schemas.microsoft.com/office/drawing/2014/main" id="{7C228630-4BA8-413C-8CC4-0A4EFCF9F934}"/>
                </a:ext>
              </a:extLst>
            </p:cNvPr>
            <p:cNvSpPr/>
            <p:nvPr/>
          </p:nvSpPr>
          <p:spPr bwMode="auto">
            <a:xfrm>
              <a:off x="6237751" y="1967049"/>
              <a:ext cx="1599601" cy="1599601"/>
            </a:xfrm>
            <a:prstGeom prst="rect">
              <a:avLst/>
            </a:prstGeom>
            <a:grp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Privacy &amp; Security</a:t>
              </a:r>
            </a:p>
          </p:txBody>
        </p:sp>
        <p:sp>
          <p:nvSpPr>
            <p:cNvPr id="79" name="Lock" descr="lock icon depicting privacy and security">
              <a:extLst>
                <a:ext uri="{FF2B5EF4-FFF2-40B4-BE49-F238E27FC236}">
                  <a16:creationId xmlns:a16="http://schemas.microsoft.com/office/drawing/2014/main" id="{864A3B02-EE3F-431F-96DE-47AE8572704E}"/>
                </a:ext>
              </a:extLst>
            </p:cNvPr>
            <p:cNvSpPr>
              <a:spLocks noChangeAspect="1" noEditPoints="1"/>
            </p:cNvSpPr>
            <p:nvPr/>
          </p:nvSpPr>
          <p:spPr bwMode="auto">
            <a:xfrm>
              <a:off x="6915319" y="2279457"/>
              <a:ext cx="264176" cy="3692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grp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descr="Graphic of a group of people, which represents the principle of &quot;inclusiveness&quot;">
            <a:extLst>
              <a:ext uri="{FF2B5EF4-FFF2-40B4-BE49-F238E27FC236}">
                <a16:creationId xmlns:a16="http://schemas.microsoft.com/office/drawing/2014/main" id="{C39D6542-FB57-4AB2-806E-EC49622CD375}"/>
              </a:ext>
            </a:extLst>
          </p:cNvPr>
          <p:cNvGrpSpPr/>
          <p:nvPr/>
        </p:nvGrpSpPr>
        <p:grpSpPr>
          <a:xfrm>
            <a:off x="8120856" y="1967049"/>
            <a:ext cx="1599601" cy="1599601"/>
            <a:chOff x="8120856" y="1967049"/>
            <a:chExt cx="1599601" cy="1599601"/>
          </a:xfrm>
          <a:solidFill>
            <a:srgbClr val="008575"/>
          </a:solidFill>
        </p:grpSpPr>
        <p:sp>
          <p:nvSpPr>
            <p:cNvPr id="73" name="Rectangle 72" descr="Inclusiveness is part of the 6 responsible AI principles">
              <a:extLst>
                <a:ext uri="{FF2B5EF4-FFF2-40B4-BE49-F238E27FC236}">
                  <a16:creationId xmlns:a16="http://schemas.microsoft.com/office/drawing/2014/main" id="{0968540B-8BCC-48E6-9D53-1077DC64BA6D}"/>
                </a:ext>
              </a:extLst>
            </p:cNvPr>
            <p:cNvSpPr/>
            <p:nvPr/>
          </p:nvSpPr>
          <p:spPr bwMode="auto">
            <a:xfrm>
              <a:off x="8120856" y="1967049"/>
              <a:ext cx="1599601" cy="1599601"/>
            </a:xfrm>
            <a:prstGeom prst="rect">
              <a:avLst/>
            </a:prstGeom>
            <a:grp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Inclusiveness</a:t>
              </a:r>
            </a:p>
          </p:txBody>
        </p:sp>
        <p:sp>
          <p:nvSpPr>
            <p:cNvPr id="78" name="Family_EBDA" descr="group of people icon depicting inclusiveness">
              <a:extLst>
                <a:ext uri="{FF2B5EF4-FFF2-40B4-BE49-F238E27FC236}">
                  <a16:creationId xmlns:a16="http://schemas.microsoft.com/office/drawing/2014/main" id="{7B6452B9-7C2F-475B-9464-E251201694B0}"/>
                </a:ext>
              </a:extLst>
            </p:cNvPr>
            <p:cNvSpPr>
              <a:spLocks noChangeAspect="1" noEditPoints="1"/>
            </p:cNvSpPr>
            <p:nvPr/>
          </p:nvSpPr>
          <p:spPr bwMode="auto">
            <a:xfrm>
              <a:off x="8692745" y="2258403"/>
              <a:ext cx="455822" cy="41133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grp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 name="Group 2" descr="Graphic of an eye, which represents the principle of &quot;transparency&quot;">
            <a:extLst>
              <a:ext uri="{FF2B5EF4-FFF2-40B4-BE49-F238E27FC236}">
                <a16:creationId xmlns:a16="http://schemas.microsoft.com/office/drawing/2014/main" id="{80284D31-DAEF-4706-9D8E-01C384F85DAC}"/>
              </a:ext>
            </a:extLst>
          </p:cNvPr>
          <p:cNvGrpSpPr/>
          <p:nvPr/>
        </p:nvGrpSpPr>
        <p:grpSpPr>
          <a:xfrm>
            <a:off x="2471543" y="3852276"/>
            <a:ext cx="7248914" cy="804672"/>
            <a:chOff x="2471543" y="3852276"/>
            <a:chExt cx="7248914" cy="804672"/>
          </a:xfrm>
          <a:solidFill>
            <a:srgbClr val="008575"/>
          </a:solidFill>
        </p:grpSpPr>
        <p:sp>
          <p:nvSpPr>
            <p:cNvPr id="74" name="Rectangle 73" descr="Transparency is one of the foundational principles that form the 6 responsible AI principles">
              <a:extLst>
                <a:ext uri="{FF2B5EF4-FFF2-40B4-BE49-F238E27FC236}">
                  <a16:creationId xmlns:a16="http://schemas.microsoft.com/office/drawing/2014/main" id="{E9CFDAB2-C3B6-4A80-A901-C27397EBD462}"/>
                </a:ext>
              </a:extLst>
            </p:cNvPr>
            <p:cNvSpPr/>
            <p:nvPr/>
          </p:nvSpPr>
          <p:spPr bwMode="auto">
            <a:xfrm>
              <a:off x="2471543" y="3852276"/>
              <a:ext cx="7248914" cy="804672"/>
            </a:xfrm>
            <a:prstGeom prst="rect">
              <a:avLst/>
            </a:prstGeom>
            <a:grp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Transparency</a:t>
              </a:r>
            </a:p>
          </p:txBody>
        </p:sp>
        <p:sp>
          <p:nvSpPr>
            <p:cNvPr id="77" name="Eye" descr="eye icon depicting transparency">
              <a:extLst>
                <a:ext uri="{FF2B5EF4-FFF2-40B4-BE49-F238E27FC236}">
                  <a16:creationId xmlns:a16="http://schemas.microsoft.com/office/drawing/2014/main" id="{775647B3-27B2-4DB5-AABB-860E06B694C7}"/>
                </a:ext>
              </a:extLst>
            </p:cNvPr>
            <p:cNvSpPr>
              <a:spLocks noChangeAspect="1" noEditPoints="1"/>
            </p:cNvSpPr>
            <p:nvPr/>
          </p:nvSpPr>
          <p:spPr bwMode="auto">
            <a:xfrm>
              <a:off x="5014913" y="4138780"/>
              <a:ext cx="419593" cy="23166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grp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descr="Graphic of a handshake, which represents the principle of &quot;accountability&quot;">
            <a:extLst>
              <a:ext uri="{FF2B5EF4-FFF2-40B4-BE49-F238E27FC236}">
                <a16:creationId xmlns:a16="http://schemas.microsoft.com/office/drawing/2014/main" id="{75F641AA-265B-4DDA-B7CD-6E367B96FE62}"/>
              </a:ext>
            </a:extLst>
          </p:cNvPr>
          <p:cNvGrpSpPr/>
          <p:nvPr/>
        </p:nvGrpSpPr>
        <p:grpSpPr>
          <a:xfrm>
            <a:off x="2471543" y="4940986"/>
            <a:ext cx="7248914" cy="804672"/>
            <a:chOff x="2471543" y="4940986"/>
            <a:chExt cx="7248914" cy="804672"/>
          </a:xfrm>
          <a:solidFill>
            <a:srgbClr val="008575"/>
          </a:solidFill>
        </p:grpSpPr>
        <p:sp>
          <p:nvSpPr>
            <p:cNvPr id="75" name="Rectangle 74" descr="Accountability is one of the foundational principles that form the 6 responsible AI principles">
              <a:extLst>
                <a:ext uri="{FF2B5EF4-FFF2-40B4-BE49-F238E27FC236}">
                  <a16:creationId xmlns:a16="http://schemas.microsoft.com/office/drawing/2014/main" id="{7AB69CF2-9402-497C-A609-C9CC4D67C775}"/>
                </a:ext>
              </a:extLst>
            </p:cNvPr>
            <p:cNvSpPr/>
            <p:nvPr/>
          </p:nvSpPr>
          <p:spPr bwMode="auto">
            <a:xfrm>
              <a:off x="2471543" y="4940986"/>
              <a:ext cx="7248914" cy="804672"/>
            </a:xfrm>
            <a:prstGeom prst="rect">
              <a:avLst/>
            </a:prstGeom>
            <a:grp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Accountability</a:t>
              </a:r>
            </a:p>
          </p:txBody>
        </p:sp>
        <p:sp>
          <p:nvSpPr>
            <p:cNvPr id="76" name="Commitments_EC4D">
              <a:extLst>
                <a:ext uri="{FF2B5EF4-FFF2-40B4-BE49-F238E27FC236}">
                  <a16:creationId xmlns:a16="http://schemas.microsoft.com/office/drawing/2014/main" id="{7719186F-9DC8-42FD-AC06-FC1E650BDB11}"/>
                </a:ext>
                <a:ext uri="{C183D7F6-B498-43B3-948B-1728B52AA6E4}">
                  <adec:decorative xmlns:adec="http://schemas.microsoft.com/office/drawing/2017/decorative" val="0"/>
                </a:ext>
              </a:extLst>
            </p:cNvPr>
            <p:cNvSpPr>
              <a:spLocks noChangeAspect="1" noEditPoints="1"/>
            </p:cNvSpPr>
            <p:nvPr/>
          </p:nvSpPr>
          <p:spPr bwMode="auto">
            <a:xfrm>
              <a:off x="5065137" y="5188944"/>
              <a:ext cx="329295" cy="30875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86311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700"/>
                                        <p:tgtEl>
                                          <p:spTgt spid="69"/>
                                        </p:tgtEl>
                                      </p:cBhvr>
                                    </p:animEffect>
                                  </p:childTnLst>
                                </p:cTn>
                              </p:par>
                              <p:par>
                                <p:cTn id="8" presetID="35" presetClass="path" presetSubtype="0" decel="100000" fill="hold" grpId="1" nodeType="withEffect">
                                  <p:stCondLst>
                                    <p:cond delay="0"/>
                                  </p:stCondLst>
                                  <p:childTnLst>
                                    <p:animMotion origin="layout" path="M -4.375E-6 -1.11111E-6 L -4.375E-6 0.10023 " pathEditMode="relative" rAng="0" ptsTypes="AA">
                                      <p:cBhvr>
                                        <p:cTn id="9" dur="1000" spd="-100000" fill="hold"/>
                                        <p:tgtEl>
                                          <p:spTgt spid="69"/>
                                        </p:tgtEl>
                                        <p:attrNameLst>
                                          <p:attrName>ppt_x</p:attrName>
                                          <p:attrName>ppt_y</p:attrName>
                                        </p:attrNameLst>
                                      </p:cBhvr>
                                      <p:rCtr x="0"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1442510-1AD4-3546-9DF6-ADA3D7D10896}"/>
              </a:ext>
            </a:extLst>
          </p:cNvPr>
          <p:cNvSpPr>
            <a:spLocks noGrp="1"/>
          </p:cNvSpPr>
          <p:nvPr>
            <p:ph type="body" sz="quarter" idx="11"/>
          </p:nvPr>
        </p:nvSpPr>
        <p:spPr/>
        <p:txBody>
          <a:bodyPr/>
          <a:lstStyle/>
          <a:p>
            <a:endParaRPr/>
          </a:p>
        </p:txBody>
      </p:sp>
      <p:sp>
        <p:nvSpPr>
          <p:cNvPr id="9" name="Oval 8">
            <a:extLst>
              <a:ext uri="{FF2B5EF4-FFF2-40B4-BE49-F238E27FC236}">
                <a16:creationId xmlns:a16="http://schemas.microsoft.com/office/drawing/2014/main" id="{D10E61C1-B305-9C4E-A4AD-AA440AEE53D6}"/>
              </a:ext>
            </a:extLst>
          </p:cNvPr>
          <p:cNvSpPr>
            <a:spLocks noChangeAspect="1"/>
          </p:cNvSpPr>
          <p:nvPr/>
        </p:nvSpPr>
        <p:spPr bwMode="auto">
          <a:xfrm>
            <a:off x="3489960" y="1070804"/>
            <a:ext cx="5212080" cy="5521835"/>
          </a:xfrm>
          <a:prstGeom prst="ellipse">
            <a:avLst/>
          </a:prstGeom>
          <a:solidFill>
            <a:srgbClr val="008575">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457200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Governance</a:t>
            </a:r>
          </a:p>
        </p:txBody>
      </p:sp>
      <p:sp>
        <p:nvSpPr>
          <p:cNvPr id="10" name="Oval 9">
            <a:extLst>
              <a:ext uri="{FF2B5EF4-FFF2-40B4-BE49-F238E27FC236}">
                <a16:creationId xmlns:a16="http://schemas.microsoft.com/office/drawing/2014/main" id="{225B5E5A-DE34-7446-812B-A7FA3EDAA96D}"/>
              </a:ext>
            </a:extLst>
          </p:cNvPr>
          <p:cNvSpPr>
            <a:spLocks noChangeAspect="1"/>
          </p:cNvSpPr>
          <p:nvPr/>
        </p:nvSpPr>
        <p:spPr bwMode="auto">
          <a:xfrm>
            <a:off x="3947160" y="2288764"/>
            <a:ext cx="4297680" cy="4297680"/>
          </a:xfrm>
          <a:prstGeom prst="ellipse">
            <a:avLst/>
          </a:prstGeom>
          <a:solidFill>
            <a:srgbClr val="004C45"/>
          </a:solidFill>
          <a:ln w="9525" cap="flat" cmpd="sng" algn="ctr">
            <a:noFill/>
            <a:prstDash val="solid"/>
            <a:headEnd type="none" w="med" len="med"/>
            <a:tailEnd type="none" w="med" len="med"/>
          </a:ln>
          <a:effectLst/>
        </p:spPr>
        <p:txBody>
          <a:bodyPr rot="0" spcFirstLastPara="0" vertOverflow="overflow" horzOverflow="overflow" vert="horz" wrap="square" lIns="0" tIns="0" rIns="0" bIns="365760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11" name="Oval 10">
            <a:extLst>
              <a:ext uri="{FF2B5EF4-FFF2-40B4-BE49-F238E27FC236}">
                <a16:creationId xmlns:a16="http://schemas.microsoft.com/office/drawing/2014/main" id="{C8746271-A87E-1543-8AF0-41D995E7EA3E}"/>
              </a:ext>
            </a:extLst>
          </p:cNvPr>
          <p:cNvSpPr>
            <a:spLocks noChangeAspect="1"/>
          </p:cNvSpPr>
          <p:nvPr/>
        </p:nvSpPr>
        <p:spPr bwMode="auto">
          <a:xfrm>
            <a:off x="4404360" y="3203164"/>
            <a:ext cx="3383280" cy="3383280"/>
          </a:xfrm>
          <a:prstGeom prst="ellipse">
            <a:avLst/>
          </a:prstGeom>
          <a:solidFill>
            <a:srgbClr val="00857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265176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Practices</a:t>
            </a:r>
          </a:p>
        </p:txBody>
      </p:sp>
      <p:sp>
        <p:nvSpPr>
          <p:cNvPr id="12" name="oval no text">
            <a:extLst>
              <a:ext uri="{FF2B5EF4-FFF2-40B4-BE49-F238E27FC236}">
                <a16:creationId xmlns:a16="http://schemas.microsoft.com/office/drawing/2014/main" id="{06399DDC-B021-734C-A2DB-EA5857F473EE}"/>
              </a:ext>
            </a:extLst>
          </p:cNvPr>
          <p:cNvSpPr>
            <a:spLocks noChangeAspect="1"/>
          </p:cNvSpPr>
          <p:nvPr/>
        </p:nvSpPr>
        <p:spPr bwMode="auto">
          <a:xfrm>
            <a:off x="4861560" y="4117564"/>
            <a:ext cx="2468880" cy="2468880"/>
          </a:xfrm>
          <a:prstGeom prst="ellipse">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Principles</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Fairness</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Accountability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Transparency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Inclusiveness</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Reliability &amp; Safety</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Privacy &amp; Security</a:t>
            </a:r>
          </a:p>
        </p:txBody>
      </p:sp>
    </p:spTree>
    <p:extLst>
      <p:ext uri="{BB962C8B-B14F-4D97-AF65-F5344CB8AC3E}">
        <p14:creationId xmlns:p14="http://schemas.microsoft.com/office/powerpoint/2010/main" val="347028959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astTrack for Azure Live.potx" id="{57F6ECF9-E3C6-F64F-B603-2853F3D84030}" vid="{D539EC5D-0A5F-FF4E-BFF5-DF9711134E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2C450F5A5AB1408E8F6F066DC6B3C0" ma:contentTypeVersion="17" ma:contentTypeDescription="Create a new document." ma:contentTypeScope="" ma:versionID="7d37f273ff5b771f493b6e4258706c54">
  <xsd:schema xmlns:xsd="http://www.w3.org/2001/XMLSchema" xmlns:xs="http://www.w3.org/2001/XMLSchema" xmlns:p="http://schemas.microsoft.com/office/2006/metadata/properties" xmlns:ns1="http://schemas.microsoft.com/sharepoint/v3" xmlns:ns2="e5281dc4-bfc2-4ceb-ada0-2cac7a1b889f" xmlns:ns3="0c453819-dcd1-4232-ac0e-b463dddee353" targetNamespace="http://schemas.microsoft.com/office/2006/metadata/properties" ma:root="true" ma:fieldsID="30f147ea1ecfb56dc10fb98bb35680be" ns1:_="" ns2:_="" ns3:_="">
    <xsd:import namespace="http://schemas.microsoft.com/sharepoint/v3"/>
    <xsd:import namespace="e5281dc4-bfc2-4ceb-ada0-2cac7a1b889f"/>
    <xsd:import namespace="0c453819-dcd1-4232-ac0e-b463dddee35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Pers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281dc4-bfc2-4ceb-ada0-2cac7a1b88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Person" ma:index="20" nillable="true" ma:displayName="Person" ma:format="Dropdown" ma:list="UserInfo" ma:SharePointGroup="0" ma:internalName="Pers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c453819-dcd1-4232-ac0e-b463dddee35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5281dc4-bfc2-4ceb-ada0-2cac7a1b889f" xsi:nil="true"/>
    <Person xmlns="e5281dc4-bfc2-4ceb-ada0-2cac7a1b889f">
      <UserInfo>
        <DisplayName/>
        <AccountId xsi:nil="true"/>
        <AccountType/>
      </UserInfo>
    </Person>
    <SharedWithUsers xmlns="0c453819-dcd1-4232-ac0e-b463dddee353">
      <UserInfo>
        <DisplayName>FastTrack for Azure Asia Members</DisplayName>
        <AccountId>7</AccountId>
        <AccountType/>
      </UserInfo>
    </SharedWithUsers>
  </documentManagement>
</p:properties>
</file>

<file path=customXml/itemProps1.xml><?xml version="1.0" encoding="utf-8"?>
<ds:datastoreItem xmlns:ds="http://schemas.openxmlformats.org/officeDocument/2006/customXml" ds:itemID="{60AEC1E6-A65D-4AAB-AB07-E5079E150A33}">
  <ds:schemaRefs>
    <ds:schemaRef ds:uri="0c453819-dcd1-4232-ac0e-b463dddee353"/>
    <ds:schemaRef ds:uri="e5281dc4-bfc2-4ceb-ada0-2cac7a1b88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microsoft.com/office/2006/documentManagement/types"/>
    <ds:schemaRef ds:uri="e5281dc4-bfc2-4ceb-ada0-2cac7a1b889f"/>
    <ds:schemaRef ds:uri="http://schemas.microsoft.com/office/infopath/2007/PartnerControls"/>
    <ds:schemaRef ds:uri="http://schemas.openxmlformats.org/package/2006/metadata/core-properties"/>
    <ds:schemaRef ds:uri="http://purl.org/dc/dcmitype/"/>
    <ds:schemaRef ds:uri="http://purl.org/dc/elements/1.1/"/>
    <ds:schemaRef ds:uri="0c453819-dcd1-4232-ac0e-b463dddee35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340</TotalTime>
  <Words>380</Words>
  <Application>Microsoft Macintosh PowerPoint</Application>
  <PresentationFormat>Widescreen</PresentationFormat>
  <Paragraphs>67</Paragraphs>
  <Slides>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Yu Gothic UI</vt:lpstr>
      <vt:lpstr>Arial</vt:lpstr>
      <vt:lpstr>Calibri</vt:lpstr>
      <vt:lpstr>Consolas</vt:lpstr>
      <vt:lpstr>Segoe UI</vt:lpstr>
      <vt:lpstr>Segoe UI Semibold</vt:lpstr>
      <vt:lpstr>Wingdings</vt:lpstr>
      <vt:lpstr>White Template</vt:lpstr>
      <vt:lpstr>Slide Materials</vt:lpstr>
      <vt:lpstr>Our Responsible AI journey</vt:lpstr>
      <vt:lpstr>Responsible innovation is top of mind</vt:lpstr>
      <vt:lpstr>Microsoft's AI principles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Materials</dc:title>
  <dc:subject>&lt;Event name&gt;</dc:subject>
  <dc:creator>Keita Onabuta</dc:creator>
  <cp:keywords/>
  <dc:description/>
  <cp:lastModifiedBy>Keita Onabuta</cp:lastModifiedBy>
  <cp:revision>3</cp:revision>
  <dcterms:created xsi:type="dcterms:W3CDTF">2022-05-01T14:50:28Z</dcterms:created>
  <dcterms:modified xsi:type="dcterms:W3CDTF">2022-05-02T05:58:36Z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0x010100E32C450F5A5AB1408E8F6F066DC6B3C0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